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</p:sldMasterIdLst>
  <p:notesMasterIdLst>
    <p:notesMasterId r:id="rId29"/>
  </p:notesMasterIdLst>
  <p:sldIdLst>
    <p:sldId id="256" r:id="rId6"/>
    <p:sldId id="271" r:id="rId7"/>
    <p:sldId id="275" r:id="rId8"/>
    <p:sldId id="2641" r:id="rId9"/>
    <p:sldId id="2147482732" r:id="rId10"/>
    <p:sldId id="2642" r:id="rId11"/>
    <p:sldId id="278" r:id="rId12"/>
    <p:sldId id="281" r:id="rId13"/>
    <p:sldId id="284" r:id="rId14"/>
    <p:sldId id="285" r:id="rId15"/>
    <p:sldId id="286" r:id="rId16"/>
    <p:sldId id="287" r:id="rId17"/>
    <p:sldId id="292" r:id="rId18"/>
    <p:sldId id="2147482731" r:id="rId19"/>
    <p:sldId id="282" r:id="rId20"/>
    <p:sldId id="290" r:id="rId21"/>
    <p:sldId id="289" r:id="rId22"/>
    <p:sldId id="288" r:id="rId23"/>
    <p:sldId id="2147482730" r:id="rId24"/>
    <p:sldId id="2644" r:id="rId25"/>
    <p:sldId id="2643" r:id="rId26"/>
    <p:sldId id="2645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FB6"/>
    <a:srgbClr val="007586"/>
    <a:srgbClr val="F8A714"/>
    <a:srgbClr val="002F56"/>
    <a:srgbClr val="3D3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AFCF3-8B8C-4253-9447-E1DEC45EAA1F}" v="38" dt="2026-01-23T13:44:1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or Foltinsky" userId="cb306786-7a6a-4c62-956a-0a6ae499234e" providerId="ADAL" clId="{E4296152-5D6D-4820-9936-4D843AD379A5}"/>
    <pc:docChg chg="undo custSel addSld delSld modSld sldOrd">
      <pc:chgData name="Tibor Foltinsky" userId="cb306786-7a6a-4c62-956a-0a6ae499234e" providerId="ADAL" clId="{E4296152-5D6D-4820-9936-4D843AD379A5}" dt="2026-01-23T13:44:18.760" v="746" actId="207"/>
      <pc:docMkLst>
        <pc:docMk/>
      </pc:docMkLst>
      <pc:sldChg chg="addSp delSp modSp mod">
        <pc:chgData name="Tibor Foltinsky" userId="cb306786-7a6a-4c62-956a-0a6ae499234e" providerId="ADAL" clId="{E4296152-5D6D-4820-9936-4D843AD379A5}" dt="2026-01-23T11:23:37.013" v="42" actId="20577"/>
        <pc:sldMkLst>
          <pc:docMk/>
          <pc:sldMk cId="3811602991" sldId="256"/>
        </pc:sldMkLst>
        <pc:spChg chg="mod">
          <ac:chgData name="Tibor Foltinsky" userId="cb306786-7a6a-4c62-956a-0a6ae499234e" providerId="ADAL" clId="{E4296152-5D6D-4820-9936-4D843AD379A5}" dt="2026-01-23T11:22:59.755" v="20" actId="404"/>
          <ac:spMkLst>
            <pc:docMk/>
            <pc:sldMk cId="3811602991" sldId="256"/>
            <ac:spMk id="6" creationId="{61708080-551E-AF45-B9C6-4CB1B61F9ABA}"/>
          </ac:spMkLst>
        </pc:spChg>
        <pc:spChg chg="mod">
          <ac:chgData name="Tibor Foltinsky" userId="cb306786-7a6a-4c62-956a-0a6ae499234e" providerId="ADAL" clId="{E4296152-5D6D-4820-9936-4D843AD379A5}" dt="2026-01-23T11:23:37.013" v="42" actId="20577"/>
          <ac:spMkLst>
            <pc:docMk/>
            <pc:sldMk cId="3811602991" sldId="256"/>
            <ac:spMk id="13" creationId="{88B6A278-EBA2-67D5-D167-7C5162ABBF97}"/>
          </ac:spMkLst>
        </pc:spChg>
        <pc:picChg chg="add mod">
          <ac:chgData name="Tibor Foltinsky" userId="cb306786-7a6a-4c62-956a-0a6ae499234e" providerId="ADAL" clId="{E4296152-5D6D-4820-9936-4D843AD379A5}" dt="2026-01-23T11:23:24" v="24" actId="14100"/>
          <ac:picMkLst>
            <pc:docMk/>
            <pc:sldMk cId="3811602991" sldId="256"/>
            <ac:picMk id="2" creationId="{639058F5-28DA-0C41-E3B8-21FE9A5EB2A8}"/>
          </ac:picMkLst>
        </pc:picChg>
        <pc:picChg chg="del">
          <ac:chgData name="Tibor Foltinsky" userId="cb306786-7a6a-4c62-956a-0a6ae499234e" providerId="ADAL" clId="{E4296152-5D6D-4820-9936-4D843AD379A5}" dt="2026-01-23T11:23:03.685" v="21" actId="478"/>
          <ac:picMkLst>
            <pc:docMk/>
            <pc:sldMk cId="3811602991" sldId="256"/>
            <ac:picMk id="1026" creationId="{24637AD0-93EF-21B8-1076-4FF55B8D160D}"/>
          </ac:picMkLst>
        </pc:picChg>
      </pc:sldChg>
      <pc:sldChg chg="modSp mod">
        <pc:chgData name="Tibor Foltinsky" userId="cb306786-7a6a-4c62-956a-0a6ae499234e" providerId="ADAL" clId="{E4296152-5D6D-4820-9936-4D843AD379A5}" dt="2026-01-23T13:43:32.293" v="745" actId="20577"/>
        <pc:sldMkLst>
          <pc:docMk/>
          <pc:sldMk cId="2709935464" sldId="271"/>
        </pc:sldMkLst>
        <pc:spChg chg="mod">
          <ac:chgData name="Tibor Foltinsky" userId="cb306786-7a6a-4c62-956a-0a6ae499234e" providerId="ADAL" clId="{E4296152-5D6D-4820-9936-4D843AD379A5}" dt="2026-01-23T13:43:32.293" v="745" actId="20577"/>
          <ac:spMkLst>
            <pc:docMk/>
            <pc:sldMk cId="2709935464" sldId="271"/>
            <ac:spMk id="7" creationId="{EF5E7E9A-F29D-F39B-F370-31E91C5E4C09}"/>
          </ac:spMkLst>
        </pc:spChg>
      </pc:sldChg>
      <pc:sldChg chg="addSp delSp modSp del mod">
        <pc:chgData name="Tibor Foltinsky" userId="cb306786-7a6a-4c62-956a-0a6ae499234e" providerId="ADAL" clId="{E4296152-5D6D-4820-9936-4D843AD379A5}" dt="2026-01-23T13:08:29.893" v="201" actId="47"/>
        <pc:sldMkLst>
          <pc:docMk/>
          <pc:sldMk cId="1778405286" sldId="274"/>
        </pc:sldMkLst>
        <pc:spChg chg="add del mod">
          <ac:chgData name="Tibor Foltinsky" userId="cb306786-7a6a-4c62-956a-0a6ae499234e" providerId="ADAL" clId="{E4296152-5D6D-4820-9936-4D843AD379A5}" dt="2026-01-23T13:07:06.594" v="200" actId="478"/>
          <ac:spMkLst>
            <pc:docMk/>
            <pc:sldMk cId="1778405286" sldId="274"/>
            <ac:spMk id="4" creationId="{8AA368B8-95E2-5CA7-DE68-DC284950E34E}"/>
          </ac:spMkLst>
        </pc:spChg>
        <pc:spChg chg="del">
          <ac:chgData name="Tibor Foltinsky" userId="cb306786-7a6a-4c62-956a-0a6ae499234e" providerId="ADAL" clId="{E4296152-5D6D-4820-9936-4D843AD379A5}" dt="2026-01-23T13:07:03.647" v="199" actId="478"/>
          <ac:spMkLst>
            <pc:docMk/>
            <pc:sldMk cId="1778405286" sldId="274"/>
            <ac:spMk id="6" creationId="{A21A8E9F-F2F0-16AC-7A19-A2D5858A402D}"/>
          </ac:spMkLst>
        </pc:spChg>
        <pc:picChg chg="del">
          <ac:chgData name="Tibor Foltinsky" userId="cb306786-7a6a-4c62-956a-0a6ae499234e" providerId="ADAL" clId="{E4296152-5D6D-4820-9936-4D843AD379A5}" dt="2026-01-23T13:06:59.370" v="198" actId="478"/>
          <ac:picMkLst>
            <pc:docMk/>
            <pc:sldMk cId="1778405286" sldId="274"/>
            <ac:picMk id="3" creationId="{3F294E30-BA28-E273-DE83-AA46FCCF3BA0}"/>
          </ac:picMkLst>
        </pc:picChg>
      </pc:sldChg>
      <pc:sldChg chg="modSp mod">
        <pc:chgData name="Tibor Foltinsky" userId="cb306786-7a6a-4c62-956a-0a6ae499234e" providerId="ADAL" clId="{E4296152-5D6D-4820-9936-4D843AD379A5}" dt="2026-01-23T11:34:44.043" v="61" actId="20577"/>
        <pc:sldMkLst>
          <pc:docMk/>
          <pc:sldMk cId="3032212917" sldId="275"/>
        </pc:sldMkLst>
        <pc:spChg chg="mod">
          <ac:chgData name="Tibor Foltinsky" userId="cb306786-7a6a-4c62-956a-0a6ae499234e" providerId="ADAL" clId="{E4296152-5D6D-4820-9936-4D843AD379A5}" dt="2026-01-23T11:34:44.043" v="61" actId="20577"/>
          <ac:spMkLst>
            <pc:docMk/>
            <pc:sldMk cId="3032212917" sldId="275"/>
            <ac:spMk id="7" creationId="{BF7AEBA8-A8F5-4DF5-11E3-D57F5591D325}"/>
          </ac:spMkLst>
        </pc:spChg>
      </pc:sldChg>
      <pc:sldChg chg="del">
        <pc:chgData name="Tibor Foltinsky" userId="cb306786-7a6a-4c62-956a-0a6ae499234e" providerId="ADAL" clId="{E4296152-5D6D-4820-9936-4D843AD379A5}" dt="2026-01-23T11:35:02.922" v="62" actId="47"/>
        <pc:sldMkLst>
          <pc:docMk/>
          <pc:sldMk cId="3690059947" sldId="276"/>
        </pc:sldMkLst>
      </pc:sldChg>
      <pc:sldChg chg="del">
        <pc:chgData name="Tibor Foltinsky" userId="cb306786-7a6a-4c62-956a-0a6ae499234e" providerId="ADAL" clId="{E4296152-5D6D-4820-9936-4D843AD379A5}" dt="2026-01-23T11:35:02.922" v="62" actId="47"/>
        <pc:sldMkLst>
          <pc:docMk/>
          <pc:sldMk cId="2745386723" sldId="277"/>
        </pc:sldMkLst>
      </pc:sldChg>
      <pc:sldChg chg="modSp add">
        <pc:chgData name="Tibor Foltinsky" userId="cb306786-7a6a-4c62-956a-0a6ae499234e" providerId="ADAL" clId="{E4296152-5D6D-4820-9936-4D843AD379A5}" dt="2026-01-23T13:44:18.760" v="746" actId="207"/>
        <pc:sldMkLst>
          <pc:docMk/>
          <pc:sldMk cId="1795653633" sldId="278"/>
        </pc:sldMkLst>
        <pc:spChg chg="mod">
          <ac:chgData name="Tibor Foltinsky" userId="cb306786-7a6a-4c62-956a-0a6ae499234e" providerId="ADAL" clId="{E4296152-5D6D-4820-9936-4D843AD379A5}" dt="2026-01-23T13:44:18.760" v="746" actId="207"/>
          <ac:spMkLst>
            <pc:docMk/>
            <pc:sldMk cId="1795653633" sldId="278"/>
            <ac:spMk id="3" creationId="{CC3B377D-FDB3-8EF8-4FEA-917E59B8A5CF}"/>
          </ac:spMkLst>
        </pc:spChg>
      </pc:sldChg>
      <pc:sldChg chg="modSp add mod">
        <pc:chgData name="Tibor Foltinsky" userId="cb306786-7a6a-4c62-956a-0a6ae499234e" providerId="ADAL" clId="{E4296152-5D6D-4820-9936-4D843AD379A5}" dt="2026-01-23T12:31:16.784" v="74" actId="1076"/>
        <pc:sldMkLst>
          <pc:docMk/>
          <pc:sldMk cId="2489298442" sldId="281"/>
        </pc:sldMkLst>
        <pc:spChg chg="mod">
          <ac:chgData name="Tibor Foltinsky" userId="cb306786-7a6a-4c62-956a-0a6ae499234e" providerId="ADAL" clId="{E4296152-5D6D-4820-9936-4D843AD379A5}" dt="2026-01-23T12:31:02.976" v="69" actId="14100"/>
          <ac:spMkLst>
            <pc:docMk/>
            <pc:sldMk cId="2489298442" sldId="281"/>
            <ac:spMk id="3" creationId="{C8EE0E88-6F34-E4EC-200A-FB769E34677C}"/>
          </ac:spMkLst>
        </pc:spChg>
        <pc:spChg chg="mod">
          <ac:chgData name="Tibor Foltinsky" userId="cb306786-7a6a-4c62-956a-0a6ae499234e" providerId="ADAL" clId="{E4296152-5D6D-4820-9936-4D843AD379A5}" dt="2026-01-23T12:31:16.784" v="74" actId="1076"/>
          <ac:spMkLst>
            <pc:docMk/>
            <pc:sldMk cId="2489298442" sldId="281"/>
            <ac:spMk id="9" creationId="{D4F3AA52-9739-DB22-9341-3266C3F2D6BD}"/>
          </ac:spMkLst>
        </pc:spChg>
        <pc:spChg chg="mod">
          <ac:chgData name="Tibor Foltinsky" userId="cb306786-7a6a-4c62-956a-0a6ae499234e" providerId="ADAL" clId="{E4296152-5D6D-4820-9936-4D843AD379A5}" dt="2026-01-23T12:31:15.024" v="73" actId="14100"/>
          <ac:spMkLst>
            <pc:docMk/>
            <pc:sldMk cId="2489298442" sldId="281"/>
            <ac:spMk id="10" creationId="{FA7F1023-005F-D11E-FC34-07310FBC00B8}"/>
          </ac:spMkLst>
        </pc:spChg>
        <pc:spChg chg="mod">
          <ac:chgData name="Tibor Foltinsky" userId="cb306786-7a6a-4c62-956a-0a6ae499234e" providerId="ADAL" clId="{E4296152-5D6D-4820-9936-4D843AD379A5}" dt="2026-01-23T12:31:08.505" v="71" actId="14100"/>
          <ac:spMkLst>
            <pc:docMk/>
            <pc:sldMk cId="2489298442" sldId="281"/>
            <ac:spMk id="11" creationId="{50F2A55D-E461-241B-7F60-887ED3B3B92C}"/>
          </ac:spMkLst>
        </pc:spChg>
        <pc:picChg chg="mod">
          <ac:chgData name="Tibor Foltinsky" userId="cb306786-7a6a-4c62-956a-0a6ae499234e" providerId="ADAL" clId="{E4296152-5D6D-4820-9936-4D843AD379A5}" dt="2026-01-23T12:30:56.949" v="67" actId="14826"/>
          <ac:picMkLst>
            <pc:docMk/>
            <pc:sldMk cId="2489298442" sldId="281"/>
            <ac:picMk id="8" creationId="{94B46D8C-094F-033B-D175-E9759A79029E}"/>
          </ac:picMkLst>
        </pc:picChg>
      </pc:sldChg>
      <pc:sldChg chg="modSp add mod">
        <pc:chgData name="Tibor Foltinsky" userId="cb306786-7a6a-4c62-956a-0a6ae499234e" providerId="ADAL" clId="{E4296152-5D6D-4820-9936-4D843AD379A5}" dt="2026-01-23T12:44:55.458" v="83" actId="14100"/>
        <pc:sldMkLst>
          <pc:docMk/>
          <pc:sldMk cId="2144421753" sldId="282"/>
        </pc:sldMkLst>
        <pc:spChg chg="mod">
          <ac:chgData name="Tibor Foltinsky" userId="cb306786-7a6a-4c62-956a-0a6ae499234e" providerId="ADAL" clId="{E4296152-5D6D-4820-9936-4D843AD379A5}" dt="2026-01-23T12:44:55.458" v="83" actId="14100"/>
          <ac:spMkLst>
            <pc:docMk/>
            <pc:sldMk cId="2144421753" sldId="282"/>
            <ac:spMk id="9" creationId="{90CF2B20-C098-E79D-910F-B088D1F0845D}"/>
          </ac:spMkLst>
        </pc:spChg>
        <pc:spChg chg="mod">
          <ac:chgData name="Tibor Foltinsky" userId="cb306786-7a6a-4c62-956a-0a6ae499234e" providerId="ADAL" clId="{E4296152-5D6D-4820-9936-4D843AD379A5}" dt="2026-01-23T12:44:50.901" v="81" actId="1076"/>
          <ac:spMkLst>
            <pc:docMk/>
            <pc:sldMk cId="2144421753" sldId="282"/>
            <ac:spMk id="10" creationId="{D366D9FD-3210-4899-7D9E-0F93AB07A2A8}"/>
          </ac:spMkLst>
        </pc:spChg>
        <pc:picChg chg="mod">
          <ac:chgData name="Tibor Foltinsky" userId="cb306786-7a6a-4c62-956a-0a6ae499234e" providerId="ADAL" clId="{E4296152-5D6D-4820-9936-4D843AD379A5}" dt="2026-01-23T12:44:46.952" v="80" actId="14826"/>
          <ac:picMkLst>
            <pc:docMk/>
            <pc:sldMk cId="2144421753" sldId="282"/>
            <ac:picMk id="8" creationId="{A201B689-9BF6-CE83-4F3F-62D8DC4DF5B6}"/>
          </ac:picMkLst>
        </pc:picChg>
      </pc:sldChg>
      <pc:sldChg chg="add del">
        <pc:chgData name="Tibor Foltinsky" userId="cb306786-7a6a-4c62-956a-0a6ae499234e" providerId="ADAL" clId="{E4296152-5D6D-4820-9936-4D843AD379A5}" dt="2026-01-23T12:40:45.564" v="79" actId="47"/>
        <pc:sldMkLst>
          <pc:docMk/>
          <pc:sldMk cId="2978911589" sldId="283"/>
        </pc:sldMkLst>
      </pc:sldChg>
      <pc:sldChg chg="add">
        <pc:chgData name="Tibor Foltinsky" userId="cb306786-7a6a-4c62-956a-0a6ae499234e" providerId="ADAL" clId="{E4296152-5D6D-4820-9936-4D843AD379A5}" dt="2026-01-23T11:36:08.325" v="64"/>
        <pc:sldMkLst>
          <pc:docMk/>
          <pc:sldMk cId="124873856" sldId="284"/>
        </pc:sldMkLst>
      </pc:sldChg>
      <pc:sldChg chg="modSp add mod">
        <pc:chgData name="Tibor Foltinsky" userId="cb306786-7a6a-4c62-956a-0a6ae499234e" providerId="ADAL" clId="{E4296152-5D6D-4820-9936-4D843AD379A5}" dt="2026-01-23T12:40:39.701" v="78" actId="14826"/>
        <pc:sldMkLst>
          <pc:docMk/>
          <pc:sldMk cId="3759358264" sldId="285"/>
        </pc:sldMkLst>
        <pc:spChg chg="mod">
          <ac:chgData name="Tibor Foltinsky" userId="cb306786-7a6a-4c62-956a-0a6ae499234e" providerId="ADAL" clId="{E4296152-5D6D-4820-9936-4D843AD379A5}" dt="2026-01-23T12:40:13.124" v="77" actId="14100"/>
          <ac:spMkLst>
            <pc:docMk/>
            <pc:sldMk cId="3759358264" sldId="285"/>
            <ac:spMk id="9" creationId="{4FC97C37-1938-D884-6725-D35518BAEB11}"/>
          </ac:spMkLst>
        </pc:spChg>
        <pc:picChg chg="mod">
          <ac:chgData name="Tibor Foltinsky" userId="cb306786-7a6a-4c62-956a-0a6ae499234e" providerId="ADAL" clId="{E4296152-5D6D-4820-9936-4D843AD379A5}" dt="2026-01-23T12:39:55.374" v="75" actId="14826"/>
          <ac:picMkLst>
            <pc:docMk/>
            <pc:sldMk cId="3759358264" sldId="285"/>
            <ac:picMk id="8" creationId="{915A7969-D887-6FFB-13AF-B17B3FCF9835}"/>
          </ac:picMkLst>
        </pc:picChg>
        <pc:picChg chg="mod">
          <ac:chgData name="Tibor Foltinsky" userId="cb306786-7a6a-4c62-956a-0a6ae499234e" providerId="ADAL" clId="{E4296152-5D6D-4820-9936-4D843AD379A5}" dt="2026-01-23T12:40:39.701" v="78" actId="14826"/>
          <ac:picMkLst>
            <pc:docMk/>
            <pc:sldMk cId="3759358264" sldId="285"/>
            <ac:picMk id="12" creationId="{A21297DD-6DD4-2D30-3CE6-A25D9F780789}"/>
          </ac:picMkLst>
        </pc:picChg>
      </pc:sldChg>
      <pc:sldChg chg="addSp delSp modSp add mod">
        <pc:chgData name="Tibor Foltinsky" userId="cb306786-7a6a-4c62-956a-0a6ae499234e" providerId="ADAL" clId="{E4296152-5D6D-4820-9936-4D843AD379A5}" dt="2026-01-23T13:06:09.300" v="161" actId="1076"/>
        <pc:sldMkLst>
          <pc:docMk/>
          <pc:sldMk cId="857269057" sldId="286"/>
        </pc:sldMkLst>
        <pc:spChg chg="mod">
          <ac:chgData name="Tibor Foltinsky" userId="cb306786-7a6a-4c62-956a-0a6ae499234e" providerId="ADAL" clId="{E4296152-5D6D-4820-9936-4D843AD379A5}" dt="2026-01-23T13:06:06.832" v="160" actId="1076"/>
          <ac:spMkLst>
            <pc:docMk/>
            <pc:sldMk cId="857269057" sldId="286"/>
            <ac:spMk id="5" creationId="{889B3041-C73C-9A1B-F018-8CC7A9E01DBF}"/>
          </ac:spMkLst>
        </pc:spChg>
        <pc:spChg chg="mod">
          <ac:chgData name="Tibor Foltinsky" userId="cb306786-7a6a-4c62-956a-0a6ae499234e" providerId="ADAL" clId="{E4296152-5D6D-4820-9936-4D843AD379A5}" dt="2026-01-23T13:05:36.022" v="156" actId="1076"/>
          <ac:spMkLst>
            <pc:docMk/>
            <pc:sldMk cId="857269057" sldId="286"/>
            <ac:spMk id="6" creationId="{21033243-49AD-8ACE-C0A9-CDE277E54A3F}"/>
          </ac:spMkLst>
        </pc:spChg>
        <pc:spChg chg="mod">
          <ac:chgData name="Tibor Foltinsky" userId="cb306786-7a6a-4c62-956a-0a6ae499234e" providerId="ADAL" clId="{E4296152-5D6D-4820-9936-4D843AD379A5}" dt="2026-01-23T13:06:01.346" v="158" actId="1076"/>
          <ac:spMkLst>
            <pc:docMk/>
            <pc:sldMk cId="857269057" sldId="286"/>
            <ac:spMk id="9" creationId="{0220C3A7-284B-6777-5842-E92C91A76D57}"/>
          </ac:spMkLst>
        </pc:spChg>
        <pc:picChg chg="add del mod">
          <ac:chgData name="Tibor Foltinsky" userId="cb306786-7a6a-4c62-956a-0a6ae499234e" providerId="ADAL" clId="{E4296152-5D6D-4820-9936-4D843AD379A5}" dt="2026-01-23T13:05:32.230" v="155" actId="14826"/>
          <ac:picMkLst>
            <pc:docMk/>
            <pc:sldMk cId="857269057" sldId="286"/>
            <ac:picMk id="4" creationId="{C0537426-E8D0-3DF5-5819-DC7CCF638783}"/>
          </ac:picMkLst>
        </pc:picChg>
        <pc:picChg chg="mod">
          <ac:chgData name="Tibor Foltinsky" userId="cb306786-7a6a-4c62-956a-0a6ae499234e" providerId="ADAL" clId="{E4296152-5D6D-4820-9936-4D843AD379A5}" dt="2026-01-23T13:06:09.300" v="161" actId="1076"/>
          <ac:picMkLst>
            <pc:docMk/>
            <pc:sldMk cId="857269057" sldId="286"/>
            <ac:picMk id="8" creationId="{A8E30379-781A-24E0-3CBA-AFCEC05DB115}"/>
          </ac:picMkLst>
        </pc:picChg>
      </pc:sldChg>
      <pc:sldChg chg="modSp add mod">
        <pc:chgData name="Tibor Foltinsky" userId="cb306786-7a6a-4c62-956a-0a6ae499234e" providerId="ADAL" clId="{E4296152-5D6D-4820-9936-4D843AD379A5}" dt="2026-01-23T13:41:37.217" v="732" actId="14100"/>
        <pc:sldMkLst>
          <pc:docMk/>
          <pc:sldMk cId="813840325" sldId="287"/>
        </pc:sldMkLst>
        <pc:spChg chg="mod">
          <ac:chgData name="Tibor Foltinsky" userId="cb306786-7a6a-4c62-956a-0a6ae499234e" providerId="ADAL" clId="{E4296152-5D6D-4820-9936-4D843AD379A5}" dt="2026-01-23T13:41:09.340" v="726" actId="14100"/>
          <ac:spMkLst>
            <pc:docMk/>
            <pc:sldMk cId="813840325" sldId="287"/>
            <ac:spMk id="6" creationId="{2CB0FC8D-2DB8-D5D4-3CD2-13C016A74AB9}"/>
          </ac:spMkLst>
        </pc:spChg>
        <pc:spChg chg="mod">
          <ac:chgData name="Tibor Foltinsky" userId="cb306786-7a6a-4c62-956a-0a6ae499234e" providerId="ADAL" clId="{E4296152-5D6D-4820-9936-4D843AD379A5}" dt="2026-01-23T13:41:21.818" v="728" actId="14100"/>
          <ac:spMkLst>
            <pc:docMk/>
            <pc:sldMk cId="813840325" sldId="287"/>
            <ac:spMk id="10" creationId="{6ED980E0-DAB1-4E18-A1E1-9EDD91C01080}"/>
          </ac:spMkLst>
        </pc:spChg>
        <pc:spChg chg="mod">
          <ac:chgData name="Tibor Foltinsky" userId="cb306786-7a6a-4c62-956a-0a6ae499234e" providerId="ADAL" clId="{E4296152-5D6D-4820-9936-4D843AD379A5}" dt="2026-01-23T13:41:37.217" v="732" actId="14100"/>
          <ac:spMkLst>
            <pc:docMk/>
            <pc:sldMk cId="813840325" sldId="287"/>
            <ac:spMk id="11" creationId="{67E66B41-0F92-C7F1-942A-EE5A78F33B09}"/>
          </ac:spMkLst>
        </pc:spChg>
        <pc:spChg chg="mod">
          <ac:chgData name="Tibor Foltinsky" userId="cb306786-7a6a-4c62-956a-0a6ae499234e" providerId="ADAL" clId="{E4296152-5D6D-4820-9936-4D843AD379A5}" dt="2026-01-23T13:41:26.315" v="730" actId="1076"/>
          <ac:spMkLst>
            <pc:docMk/>
            <pc:sldMk cId="813840325" sldId="287"/>
            <ac:spMk id="12" creationId="{D3F51291-EAB3-AFC6-F628-5F949E1F504F}"/>
          </ac:spMkLst>
        </pc:spChg>
        <pc:spChg chg="mod">
          <ac:chgData name="Tibor Foltinsky" userId="cb306786-7a6a-4c62-956a-0a6ae499234e" providerId="ADAL" clId="{E4296152-5D6D-4820-9936-4D843AD379A5}" dt="2026-01-23T13:41:23.514" v="729" actId="1076"/>
          <ac:spMkLst>
            <pc:docMk/>
            <pc:sldMk cId="813840325" sldId="287"/>
            <ac:spMk id="13" creationId="{76C2791B-9D60-06A1-3E57-C4985FC81740}"/>
          </ac:spMkLst>
        </pc:spChg>
        <pc:picChg chg="mod">
          <ac:chgData name="Tibor Foltinsky" userId="cb306786-7a6a-4c62-956a-0a6ae499234e" providerId="ADAL" clId="{E4296152-5D6D-4820-9936-4D843AD379A5}" dt="2026-01-23T13:40:54.439" v="725" actId="1076"/>
          <ac:picMkLst>
            <pc:docMk/>
            <pc:sldMk cId="813840325" sldId="287"/>
            <ac:picMk id="7" creationId="{50022E14-6C86-863C-91DB-53EC1BE43389}"/>
          </ac:picMkLst>
        </pc:picChg>
      </pc:sldChg>
      <pc:sldChg chg="addSp delSp modSp add mod delAnim">
        <pc:chgData name="Tibor Foltinsky" userId="cb306786-7a6a-4c62-956a-0a6ae499234e" providerId="ADAL" clId="{E4296152-5D6D-4820-9936-4D843AD379A5}" dt="2026-01-23T13:01:00.365" v="131" actId="14100"/>
        <pc:sldMkLst>
          <pc:docMk/>
          <pc:sldMk cId="4010348552" sldId="288"/>
        </pc:sldMkLst>
        <pc:spChg chg="mod">
          <ac:chgData name="Tibor Foltinsky" userId="cb306786-7a6a-4c62-956a-0a6ae499234e" providerId="ADAL" clId="{E4296152-5D6D-4820-9936-4D843AD379A5}" dt="2026-01-23T13:00:37.526" v="123" actId="1076"/>
          <ac:spMkLst>
            <pc:docMk/>
            <pc:sldMk cId="4010348552" sldId="288"/>
            <ac:spMk id="13" creationId="{FC434689-14B9-C3FA-C368-035776153C9E}"/>
          </ac:spMkLst>
        </pc:spChg>
        <pc:spChg chg="mod">
          <ac:chgData name="Tibor Foltinsky" userId="cb306786-7a6a-4c62-956a-0a6ae499234e" providerId="ADAL" clId="{E4296152-5D6D-4820-9936-4D843AD379A5}" dt="2026-01-23T13:00:32.966" v="122" actId="14100"/>
          <ac:spMkLst>
            <pc:docMk/>
            <pc:sldMk cId="4010348552" sldId="288"/>
            <ac:spMk id="15" creationId="{7B4C7198-7250-BCE1-C3D1-548CC7C04DBB}"/>
          </ac:spMkLst>
        </pc:spChg>
        <pc:spChg chg="mod">
          <ac:chgData name="Tibor Foltinsky" userId="cb306786-7a6a-4c62-956a-0a6ae499234e" providerId="ADAL" clId="{E4296152-5D6D-4820-9936-4D843AD379A5}" dt="2026-01-23T13:00:24.679" v="120" actId="14100"/>
          <ac:spMkLst>
            <pc:docMk/>
            <pc:sldMk cId="4010348552" sldId="288"/>
            <ac:spMk id="16" creationId="{FBBD42DC-9DDA-0208-0EFE-C7F6AF7A1FE2}"/>
          </ac:spMkLst>
        </pc:spChg>
        <pc:spChg chg="del">
          <ac:chgData name="Tibor Foltinsky" userId="cb306786-7a6a-4c62-956a-0a6ae499234e" providerId="ADAL" clId="{E4296152-5D6D-4820-9936-4D843AD379A5}" dt="2026-01-23T11:36:33.637" v="65" actId="478"/>
          <ac:spMkLst>
            <pc:docMk/>
            <pc:sldMk cId="4010348552" sldId="288"/>
            <ac:spMk id="17" creationId="{00CD5809-AEBB-EFDD-F4A8-3CB8264A0E44}"/>
          </ac:spMkLst>
        </pc:spChg>
        <pc:picChg chg="add mod ord modCrop">
          <ac:chgData name="Tibor Foltinsky" userId="cb306786-7a6a-4c62-956a-0a6ae499234e" providerId="ADAL" clId="{E4296152-5D6D-4820-9936-4D843AD379A5}" dt="2026-01-23T13:00:17.785" v="118" actId="14100"/>
          <ac:picMkLst>
            <pc:docMk/>
            <pc:sldMk cId="4010348552" sldId="288"/>
            <ac:picMk id="4" creationId="{F07B83D7-BE56-33D1-E78F-FF8CA37EC1D6}"/>
          </ac:picMkLst>
        </pc:picChg>
        <pc:picChg chg="add mod modCrop">
          <ac:chgData name="Tibor Foltinsky" userId="cb306786-7a6a-4c62-956a-0a6ae499234e" providerId="ADAL" clId="{E4296152-5D6D-4820-9936-4D843AD379A5}" dt="2026-01-23T13:01:00.365" v="131" actId="14100"/>
          <ac:picMkLst>
            <pc:docMk/>
            <pc:sldMk cId="4010348552" sldId="288"/>
            <ac:picMk id="6" creationId="{15EDD11E-FEAD-2691-293C-E40ADAB44AAD}"/>
          </ac:picMkLst>
        </pc:picChg>
        <pc:picChg chg="del mod">
          <ac:chgData name="Tibor Foltinsky" userId="cb306786-7a6a-4c62-956a-0a6ae499234e" providerId="ADAL" clId="{E4296152-5D6D-4820-9936-4D843AD379A5}" dt="2026-01-23T12:59:57.710" v="110" actId="478"/>
          <ac:picMkLst>
            <pc:docMk/>
            <pc:sldMk cId="4010348552" sldId="288"/>
            <ac:picMk id="9" creationId="{FA8AA20F-9310-A271-572F-0A828BAD4742}"/>
          </ac:picMkLst>
        </pc:picChg>
        <pc:picChg chg="del">
          <ac:chgData name="Tibor Foltinsky" userId="cb306786-7a6a-4c62-956a-0a6ae499234e" providerId="ADAL" clId="{E4296152-5D6D-4820-9936-4D843AD379A5}" dt="2026-01-23T13:00:42.981" v="124" actId="478"/>
          <ac:picMkLst>
            <pc:docMk/>
            <pc:sldMk cId="4010348552" sldId="288"/>
            <ac:picMk id="11" creationId="{929FEB90-0976-1501-F4C0-25B8C01B964A}"/>
          </ac:picMkLst>
        </pc:picChg>
      </pc:sldChg>
      <pc:sldChg chg="modSp add mod">
        <pc:chgData name="Tibor Foltinsky" userId="cb306786-7a6a-4c62-956a-0a6ae499234e" providerId="ADAL" clId="{E4296152-5D6D-4820-9936-4D843AD379A5}" dt="2026-01-23T12:47:53.196" v="99" actId="14100"/>
        <pc:sldMkLst>
          <pc:docMk/>
          <pc:sldMk cId="4247388236" sldId="289"/>
        </pc:sldMkLst>
        <pc:spChg chg="mod">
          <ac:chgData name="Tibor Foltinsky" userId="cb306786-7a6a-4c62-956a-0a6ae499234e" providerId="ADAL" clId="{E4296152-5D6D-4820-9936-4D843AD379A5}" dt="2026-01-23T12:47:53.196" v="99" actId="14100"/>
          <ac:spMkLst>
            <pc:docMk/>
            <pc:sldMk cId="4247388236" sldId="289"/>
            <ac:spMk id="8" creationId="{E416DA6E-C54F-66E1-D56A-DBED7DB11565}"/>
          </ac:spMkLst>
        </pc:spChg>
        <pc:spChg chg="mod">
          <ac:chgData name="Tibor Foltinsky" userId="cb306786-7a6a-4c62-956a-0a6ae499234e" providerId="ADAL" clId="{E4296152-5D6D-4820-9936-4D843AD379A5}" dt="2026-01-23T12:47:41.068" v="98" actId="1076"/>
          <ac:spMkLst>
            <pc:docMk/>
            <pc:sldMk cId="4247388236" sldId="289"/>
            <ac:spMk id="11" creationId="{BD85A994-FBC0-5B00-1C19-BF82524D848B}"/>
          </ac:spMkLst>
        </pc:spChg>
        <pc:picChg chg="mod">
          <ac:chgData name="Tibor Foltinsky" userId="cb306786-7a6a-4c62-956a-0a6ae499234e" providerId="ADAL" clId="{E4296152-5D6D-4820-9936-4D843AD379A5}" dt="2026-01-23T12:47:36.835" v="97" actId="14826"/>
          <ac:picMkLst>
            <pc:docMk/>
            <pc:sldMk cId="4247388236" sldId="289"/>
            <ac:picMk id="7" creationId="{B33A9545-7667-8936-A45B-9157142020AD}"/>
          </ac:picMkLst>
        </pc:picChg>
        <pc:picChg chg="mod ord">
          <ac:chgData name="Tibor Foltinsky" userId="cb306786-7a6a-4c62-956a-0a6ae499234e" providerId="ADAL" clId="{E4296152-5D6D-4820-9936-4D843AD379A5}" dt="2026-01-23T12:46:35.020" v="96" actId="166"/>
          <ac:picMkLst>
            <pc:docMk/>
            <pc:sldMk cId="4247388236" sldId="289"/>
            <ac:picMk id="10" creationId="{C7FE0C06-F108-169B-7165-2B6B0867F0B0}"/>
          </ac:picMkLst>
        </pc:picChg>
      </pc:sldChg>
      <pc:sldChg chg="modSp add mod">
        <pc:chgData name="Tibor Foltinsky" userId="cb306786-7a6a-4c62-956a-0a6ae499234e" providerId="ADAL" clId="{E4296152-5D6D-4820-9936-4D843AD379A5}" dt="2026-01-23T12:45:44.976" v="91" actId="14100"/>
        <pc:sldMkLst>
          <pc:docMk/>
          <pc:sldMk cId="443419648" sldId="290"/>
        </pc:sldMkLst>
        <pc:spChg chg="mod">
          <ac:chgData name="Tibor Foltinsky" userId="cb306786-7a6a-4c62-956a-0a6ae499234e" providerId="ADAL" clId="{E4296152-5D6D-4820-9936-4D843AD379A5}" dt="2026-01-23T12:45:44.976" v="91" actId="14100"/>
          <ac:spMkLst>
            <pc:docMk/>
            <pc:sldMk cId="443419648" sldId="290"/>
            <ac:spMk id="5" creationId="{455FA394-4A5D-CFF7-133A-D19B5B0E4ACA}"/>
          </ac:spMkLst>
        </pc:spChg>
        <pc:spChg chg="mod">
          <ac:chgData name="Tibor Foltinsky" userId="cb306786-7a6a-4c62-956a-0a6ae499234e" providerId="ADAL" clId="{E4296152-5D6D-4820-9936-4D843AD379A5}" dt="2026-01-23T12:45:38.563" v="89" actId="14100"/>
          <ac:spMkLst>
            <pc:docMk/>
            <pc:sldMk cId="443419648" sldId="290"/>
            <ac:spMk id="6" creationId="{CA570968-7AC6-1BC2-55FD-4564D59B551F}"/>
          </ac:spMkLst>
        </pc:spChg>
        <pc:spChg chg="mod">
          <ac:chgData name="Tibor Foltinsky" userId="cb306786-7a6a-4c62-956a-0a6ae499234e" providerId="ADAL" clId="{E4296152-5D6D-4820-9936-4D843AD379A5}" dt="2026-01-23T12:45:27.423" v="85" actId="1076"/>
          <ac:spMkLst>
            <pc:docMk/>
            <pc:sldMk cId="443419648" sldId="290"/>
            <ac:spMk id="7" creationId="{2C0FBF5C-2243-B04C-473D-BF8E04DD4D7D}"/>
          </ac:spMkLst>
        </pc:spChg>
        <pc:spChg chg="mod">
          <ac:chgData name="Tibor Foltinsky" userId="cb306786-7a6a-4c62-956a-0a6ae499234e" providerId="ADAL" clId="{E4296152-5D6D-4820-9936-4D843AD379A5}" dt="2026-01-23T12:45:29.794" v="86" actId="1076"/>
          <ac:spMkLst>
            <pc:docMk/>
            <pc:sldMk cId="443419648" sldId="290"/>
            <ac:spMk id="9" creationId="{CFFA77A4-7231-0FCB-1066-0B8AA59C3CDC}"/>
          </ac:spMkLst>
        </pc:spChg>
        <pc:picChg chg="mod">
          <ac:chgData name="Tibor Foltinsky" userId="cb306786-7a6a-4c62-956a-0a6ae499234e" providerId="ADAL" clId="{E4296152-5D6D-4820-9936-4D843AD379A5}" dt="2026-01-23T12:45:23.531" v="84" actId="14826"/>
          <ac:picMkLst>
            <pc:docMk/>
            <pc:sldMk cId="443419648" sldId="290"/>
            <ac:picMk id="4" creationId="{C0857997-C626-50D2-0DD3-0ADE0F48DD2C}"/>
          </ac:picMkLst>
        </pc:picChg>
      </pc:sldChg>
      <pc:sldChg chg="add">
        <pc:chgData name="Tibor Foltinsky" userId="cb306786-7a6a-4c62-956a-0a6ae499234e" providerId="ADAL" clId="{E4296152-5D6D-4820-9936-4D843AD379A5}" dt="2026-01-23T11:36:08.325" v="64"/>
        <pc:sldMkLst>
          <pc:docMk/>
          <pc:sldMk cId="788722390" sldId="292"/>
        </pc:sldMkLst>
      </pc:sldChg>
      <pc:sldChg chg="delSp add del mod ord delAnim">
        <pc:chgData name="Tibor Foltinsky" userId="cb306786-7a6a-4c62-956a-0a6ae499234e" providerId="ADAL" clId="{E4296152-5D6D-4820-9936-4D843AD379A5}" dt="2026-01-23T13:22:57.097" v="648" actId="47"/>
        <pc:sldMkLst>
          <pc:docMk/>
          <pc:sldMk cId="3753238011" sldId="293"/>
        </pc:sldMkLst>
        <pc:picChg chg="del">
          <ac:chgData name="Tibor Foltinsky" userId="cb306786-7a6a-4c62-956a-0a6ae499234e" providerId="ADAL" clId="{E4296152-5D6D-4820-9936-4D843AD379A5}" dt="2026-01-23T13:22:31.574" v="640" actId="21"/>
          <ac:picMkLst>
            <pc:docMk/>
            <pc:sldMk cId="3753238011" sldId="293"/>
            <ac:picMk id="7" creationId="{29B3AF1E-B87B-E3CD-9CF0-1A62554A3839}"/>
          </ac:picMkLst>
        </pc:picChg>
      </pc:sldChg>
      <pc:sldChg chg="del">
        <pc:chgData name="Tibor Foltinsky" userId="cb306786-7a6a-4c62-956a-0a6ae499234e" providerId="ADAL" clId="{E4296152-5D6D-4820-9936-4D843AD379A5}" dt="2026-01-23T11:35:06.777" v="63" actId="47"/>
        <pc:sldMkLst>
          <pc:docMk/>
          <pc:sldMk cId="1495816598" sldId="2638"/>
        </pc:sldMkLst>
      </pc:sldChg>
      <pc:sldChg chg="del">
        <pc:chgData name="Tibor Foltinsky" userId="cb306786-7a6a-4c62-956a-0a6ae499234e" providerId="ADAL" clId="{E4296152-5D6D-4820-9936-4D843AD379A5}" dt="2026-01-23T11:35:06.777" v="63" actId="47"/>
        <pc:sldMkLst>
          <pc:docMk/>
          <pc:sldMk cId="3520748133" sldId="2639"/>
        </pc:sldMkLst>
      </pc:sldChg>
      <pc:sldChg chg="del">
        <pc:chgData name="Tibor Foltinsky" userId="cb306786-7a6a-4c62-956a-0a6ae499234e" providerId="ADAL" clId="{E4296152-5D6D-4820-9936-4D843AD379A5}" dt="2026-01-23T11:35:02.922" v="62" actId="47"/>
        <pc:sldMkLst>
          <pc:docMk/>
          <pc:sldMk cId="359275730" sldId="2640"/>
        </pc:sldMkLst>
      </pc:sldChg>
      <pc:sldChg chg="modSp mod">
        <pc:chgData name="Tibor Foltinsky" userId="cb306786-7a6a-4c62-956a-0a6ae499234e" providerId="ADAL" clId="{E4296152-5D6D-4820-9936-4D843AD379A5}" dt="2026-01-23T13:23:34.164" v="653"/>
        <pc:sldMkLst>
          <pc:docMk/>
          <pc:sldMk cId="1646272200" sldId="2641"/>
        </pc:sldMkLst>
        <pc:spChg chg="mod">
          <ac:chgData name="Tibor Foltinsky" userId="cb306786-7a6a-4c62-956a-0a6ae499234e" providerId="ADAL" clId="{E4296152-5D6D-4820-9936-4D843AD379A5}" dt="2026-01-23T13:23:34.164" v="653"/>
          <ac:spMkLst>
            <pc:docMk/>
            <pc:sldMk cId="1646272200" sldId="2641"/>
            <ac:spMk id="5" creationId="{F801F822-C2CE-BD14-9614-C5AD5D5F2F25}"/>
          </ac:spMkLst>
        </pc:spChg>
      </pc:sldChg>
      <pc:sldChg chg="delSp modSp mod">
        <pc:chgData name="Tibor Foltinsky" userId="cb306786-7a6a-4c62-956a-0a6ae499234e" providerId="ADAL" clId="{E4296152-5D6D-4820-9936-4D843AD379A5}" dt="2026-01-23T13:02:44.969" v="152" actId="207"/>
        <pc:sldMkLst>
          <pc:docMk/>
          <pc:sldMk cId="3790803839" sldId="2643"/>
        </pc:sldMkLst>
        <pc:spChg chg="mod">
          <ac:chgData name="Tibor Foltinsky" userId="cb306786-7a6a-4c62-956a-0a6ae499234e" providerId="ADAL" clId="{E4296152-5D6D-4820-9936-4D843AD379A5}" dt="2026-01-23T13:02:44.969" v="152" actId="207"/>
          <ac:spMkLst>
            <pc:docMk/>
            <pc:sldMk cId="3790803839" sldId="2643"/>
            <ac:spMk id="7" creationId="{8E55580E-14EF-5795-24CA-220113DD0747}"/>
          </ac:spMkLst>
        </pc:spChg>
        <pc:picChg chg="del">
          <ac:chgData name="Tibor Foltinsky" userId="cb306786-7a6a-4c62-956a-0a6ae499234e" providerId="ADAL" clId="{E4296152-5D6D-4820-9936-4D843AD379A5}" dt="2026-01-23T13:01:58.364" v="141" actId="478"/>
          <ac:picMkLst>
            <pc:docMk/>
            <pc:sldMk cId="3790803839" sldId="2643"/>
            <ac:picMk id="2" creationId="{2520FF26-8F74-F4A5-7B61-6E0E3C1D944E}"/>
          </ac:picMkLst>
        </pc:picChg>
        <pc:picChg chg="del">
          <ac:chgData name="Tibor Foltinsky" userId="cb306786-7a6a-4c62-956a-0a6ae499234e" providerId="ADAL" clId="{E4296152-5D6D-4820-9936-4D843AD379A5}" dt="2026-01-23T13:01:57.619" v="140" actId="478"/>
          <ac:picMkLst>
            <pc:docMk/>
            <pc:sldMk cId="3790803839" sldId="2643"/>
            <ac:picMk id="3" creationId="{9B5D9197-0644-2C08-4EB6-A49B0597757F}"/>
          </ac:picMkLst>
        </pc:picChg>
        <pc:picChg chg="del">
          <ac:chgData name="Tibor Foltinsky" userId="cb306786-7a6a-4c62-956a-0a6ae499234e" providerId="ADAL" clId="{E4296152-5D6D-4820-9936-4D843AD379A5}" dt="2026-01-23T13:01:59.549" v="143" actId="478"/>
          <ac:picMkLst>
            <pc:docMk/>
            <pc:sldMk cId="3790803839" sldId="2643"/>
            <ac:picMk id="4" creationId="{C9380651-ED0B-AA78-8259-6B067D2EAF97}"/>
          </ac:picMkLst>
        </pc:picChg>
        <pc:picChg chg="del">
          <ac:chgData name="Tibor Foltinsky" userId="cb306786-7a6a-4c62-956a-0a6ae499234e" providerId="ADAL" clId="{E4296152-5D6D-4820-9936-4D843AD379A5}" dt="2026-01-23T13:01:59.035" v="142" actId="478"/>
          <ac:picMkLst>
            <pc:docMk/>
            <pc:sldMk cId="3790803839" sldId="2643"/>
            <ac:picMk id="5" creationId="{BE4016B9-FA59-81CF-44CF-5B6F305517CD}"/>
          </ac:picMkLst>
        </pc:picChg>
      </pc:sldChg>
      <pc:sldChg chg="modSp add mod">
        <pc:chgData name="Tibor Foltinsky" userId="cb306786-7a6a-4c62-956a-0a6ae499234e" providerId="ADAL" clId="{E4296152-5D6D-4820-9936-4D843AD379A5}" dt="2026-01-23T12:59:27.367" v="106" actId="20577"/>
        <pc:sldMkLst>
          <pc:docMk/>
          <pc:sldMk cId="2709647168" sldId="2147482730"/>
        </pc:sldMkLst>
        <pc:spChg chg="mod">
          <ac:chgData name="Tibor Foltinsky" userId="cb306786-7a6a-4c62-956a-0a6ae499234e" providerId="ADAL" clId="{E4296152-5D6D-4820-9936-4D843AD379A5}" dt="2026-01-23T12:59:27.367" v="106" actId="20577"/>
          <ac:spMkLst>
            <pc:docMk/>
            <pc:sldMk cId="2709647168" sldId="2147482730"/>
            <ac:spMk id="2" creationId="{30F09961-F545-58C8-B213-322BB324D839}"/>
          </ac:spMkLst>
        </pc:spChg>
        <pc:spChg chg="mod">
          <ac:chgData name="Tibor Foltinsky" userId="cb306786-7a6a-4c62-956a-0a6ae499234e" providerId="ADAL" clId="{E4296152-5D6D-4820-9936-4D843AD379A5}" dt="2026-01-23T12:59:21.766" v="101" actId="14100"/>
          <ac:spMkLst>
            <pc:docMk/>
            <pc:sldMk cId="2709647168" sldId="2147482730"/>
            <ac:spMk id="5" creationId="{61E18C19-81FF-DA48-F46A-4EF3FC8A4186}"/>
          </ac:spMkLst>
        </pc:spChg>
      </pc:sldChg>
      <pc:sldChg chg="addSp delSp modSp add mod modNotesTx">
        <pc:chgData name="Tibor Foltinsky" userId="cb306786-7a6a-4c62-956a-0a6ae499234e" providerId="ADAL" clId="{E4296152-5D6D-4820-9936-4D843AD379A5}" dt="2026-01-23T13:15:17.790" v="419" actId="14100"/>
        <pc:sldMkLst>
          <pc:docMk/>
          <pc:sldMk cId="4258677349" sldId="2147482731"/>
        </pc:sldMkLst>
        <pc:spChg chg="mod">
          <ac:chgData name="Tibor Foltinsky" userId="cb306786-7a6a-4c62-956a-0a6ae499234e" providerId="ADAL" clId="{E4296152-5D6D-4820-9936-4D843AD379A5}" dt="2026-01-23T13:11:06.023" v="244" actId="20577"/>
          <ac:spMkLst>
            <pc:docMk/>
            <pc:sldMk cId="4258677349" sldId="2147482731"/>
            <ac:spMk id="2" creationId="{A5F77307-0F18-7C05-E596-4EFC52ACB8E5}"/>
          </ac:spMkLst>
        </pc:spChg>
        <pc:spChg chg="add mod">
          <ac:chgData name="Tibor Foltinsky" userId="cb306786-7a6a-4c62-956a-0a6ae499234e" providerId="ADAL" clId="{E4296152-5D6D-4820-9936-4D843AD379A5}" dt="2026-01-23T13:13:20.228" v="396" actId="14100"/>
          <ac:spMkLst>
            <pc:docMk/>
            <pc:sldMk cId="4258677349" sldId="2147482731"/>
            <ac:spMk id="6" creationId="{129F2499-B0D1-D84C-D0F1-13056EAEA086}"/>
          </ac:spMkLst>
        </pc:spChg>
        <pc:spChg chg="add mod">
          <ac:chgData name="Tibor Foltinsky" userId="cb306786-7a6a-4c62-956a-0a6ae499234e" providerId="ADAL" clId="{E4296152-5D6D-4820-9936-4D843AD379A5}" dt="2026-01-23T13:13:28.559" v="399" actId="14100"/>
          <ac:spMkLst>
            <pc:docMk/>
            <pc:sldMk cId="4258677349" sldId="2147482731"/>
            <ac:spMk id="10" creationId="{FDF88186-30E1-2CAE-9B32-A09B9E979C3F}"/>
          </ac:spMkLst>
        </pc:spChg>
        <pc:spChg chg="add mod">
          <ac:chgData name="Tibor Foltinsky" userId="cb306786-7a6a-4c62-956a-0a6ae499234e" providerId="ADAL" clId="{E4296152-5D6D-4820-9936-4D843AD379A5}" dt="2026-01-23T13:15:17.790" v="419" actId="14100"/>
          <ac:spMkLst>
            <pc:docMk/>
            <pc:sldMk cId="4258677349" sldId="2147482731"/>
            <ac:spMk id="11" creationId="{D477446C-14A0-ECF0-7500-EF3449B8915D}"/>
          </ac:spMkLst>
        </pc:spChg>
        <pc:picChg chg="add mod ord modCrop">
          <ac:chgData name="Tibor Foltinsky" userId="cb306786-7a6a-4c62-956a-0a6ae499234e" providerId="ADAL" clId="{E4296152-5D6D-4820-9936-4D843AD379A5}" dt="2026-01-23T13:14:22.731" v="413" actId="14100"/>
          <ac:picMkLst>
            <pc:docMk/>
            <pc:sldMk cId="4258677349" sldId="2147482731"/>
            <ac:picMk id="4" creationId="{9E20193A-82C8-0C54-8493-0CEF7E7E99C0}"/>
          </ac:picMkLst>
        </pc:picChg>
        <pc:picChg chg="del">
          <ac:chgData name="Tibor Foltinsky" userId="cb306786-7a6a-4c62-956a-0a6ae499234e" providerId="ADAL" clId="{E4296152-5D6D-4820-9936-4D843AD379A5}" dt="2026-01-23T13:10:41.231" v="204" actId="478"/>
          <ac:picMkLst>
            <pc:docMk/>
            <pc:sldMk cId="4258677349" sldId="2147482731"/>
            <ac:picMk id="5" creationId="{FEE63C80-3939-5D87-5CA3-97C118A85C06}"/>
          </ac:picMkLst>
        </pc:picChg>
        <pc:picChg chg="del">
          <ac:chgData name="Tibor Foltinsky" userId="cb306786-7a6a-4c62-956a-0a6ae499234e" providerId="ADAL" clId="{E4296152-5D6D-4820-9936-4D843AD379A5}" dt="2026-01-23T13:10:40.392" v="203" actId="478"/>
          <ac:picMkLst>
            <pc:docMk/>
            <pc:sldMk cId="4258677349" sldId="2147482731"/>
            <ac:picMk id="7" creationId="{87375DE6-365B-68E4-16E9-8AFAA42873B0}"/>
          </ac:picMkLst>
        </pc:picChg>
        <pc:picChg chg="add mod ord">
          <ac:chgData name="Tibor Foltinsky" userId="cb306786-7a6a-4c62-956a-0a6ae499234e" providerId="ADAL" clId="{E4296152-5D6D-4820-9936-4D843AD379A5}" dt="2026-01-23T13:15:10.490" v="416" actId="1076"/>
          <ac:picMkLst>
            <pc:docMk/>
            <pc:sldMk cId="4258677349" sldId="2147482731"/>
            <ac:picMk id="9" creationId="{5151597D-51D3-C7C1-E647-D131284638AB}"/>
          </ac:picMkLst>
        </pc:picChg>
      </pc:sldChg>
      <pc:sldChg chg="addSp delSp modSp add mod modAnim">
        <pc:chgData name="Tibor Foltinsky" userId="cb306786-7a6a-4c62-956a-0a6ae499234e" providerId="ADAL" clId="{E4296152-5D6D-4820-9936-4D843AD379A5}" dt="2026-01-23T13:36:34.307" v="715"/>
        <pc:sldMkLst>
          <pc:docMk/>
          <pc:sldMk cId="2480656202" sldId="2147482732"/>
        </pc:sldMkLst>
        <pc:spChg chg="mod">
          <ac:chgData name="Tibor Foltinsky" userId="cb306786-7a6a-4c62-956a-0a6ae499234e" providerId="ADAL" clId="{E4296152-5D6D-4820-9936-4D843AD379A5}" dt="2026-01-23T13:25:30.507" v="705" actId="207"/>
          <ac:spMkLst>
            <pc:docMk/>
            <pc:sldMk cId="2480656202" sldId="2147482732"/>
            <ac:spMk id="5" creationId="{1FC7AC31-012F-CFCE-1641-1DE3BE1065FE}"/>
          </ac:spMkLst>
        </pc:spChg>
        <pc:picChg chg="del">
          <ac:chgData name="Tibor Foltinsky" userId="cb306786-7a6a-4c62-956a-0a6ae499234e" providerId="ADAL" clId="{E4296152-5D6D-4820-9936-4D843AD379A5}" dt="2026-01-23T13:18:59.035" v="546" actId="478"/>
          <ac:picMkLst>
            <pc:docMk/>
            <pc:sldMk cId="2480656202" sldId="2147482732"/>
            <ac:picMk id="3" creationId="{FA2F2AE3-9A20-891D-D001-718CB9D40DDB}"/>
          </ac:picMkLst>
        </pc:picChg>
        <pc:picChg chg="add mod">
          <ac:chgData name="Tibor Foltinsky" userId="cb306786-7a6a-4c62-956a-0a6ae499234e" providerId="ADAL" clId="{E4296152-5D6D-4820-9936-4D843AD379A5}" dt="2026-01-23T13:25:17.422" v="703" actId="1076"/>
          <ac:picMkLst>
            <pc:docMk/>
            <pc:sldMk cId="2480656202" sldId="2147482732"/>
            <ac:picMk id="7" creationId="{29B3AF1E-B87B-E3CD-9CF0-1A62554A3839}"/>
          </ac:picMkLst>
        </pc:picChg>
      </pc:sldChg>
      <pc:sldChg chg="add del">
        <pc:chgData name="Tibor Foltinsky" userId="cb306786-7a6a-4c62-956a-0a6ae499234e" providerId="ADAL" clId="{E4296152-5D6D-4820-9936-4D843AD379A5}" dt="2026-01-23T13:22:57.097" v="648" actId="47"/>
        <pc:sldMkLst>
          <pc:docMk/>
          <pc:sldMk cId="4040270945" sldId="21474827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A4F9-9EC1-49D1-BE8E-EC1DD51B0740}" type="datetimeFigureOut">
              <a:rPr lang="cs-CZ" smtClean="0"/>
              <a:t>23.01.2026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EEE8F-D24F-4CB3-BCF8-7CF7EE387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1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EPUB does not have pages – therefore you cannot choose a custom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D2568-2116-4692-BA4B-CBA81DAF7A2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1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1238-039C-1356-2EB7-BE01EB624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4DDD12-D6F2-D9A8-C62E-D3E6834F1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27BB2-0DF1-2532-E807-35B09E751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8B58-3CA2-C065-69FF-C2A62FFBB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D2568-2116-4692-BA4B-CBA81DAF7A2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96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an only filter search with full text filter &gt;&gt;&gt; All filters &gt;&gt;&gt; Content provider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EEE8F-D24F-4CB3-BCF8-7CF7EE387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0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D2568-2116-4692-BA4B-CBA81DAF7A2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5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20073" y="3429000"/>
            <a:ext cx="12365967" cy="2147454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53894" y="5576455"/>
            <a:ext cx="12299788" cy="685800"/>
          </a:xfrm>
        </p:spPr>
        <p:txBody>
          <a:bodyPr tIns="182880">
            <a:normAutofit/>
          </a:bodyPr>
          <a:lstStyle>
            <a:lvl1pPr marL="0" indent="0" algn="ctr">
              <a:buNone/>
              <a:defRPr sz="24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82B8BF-84ED-8FB1-A4F5-0EA477A4322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BC522C-C18B-B7D9-76D3-9D7D081CFD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3F4C0E-927A-4FC2-7BF6-A7BB32AD52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AEF562-C978-502F-FB47-79C273FB1B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8018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84331-63AC-A8FE-5019-F8AB95A8CE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A834F4-33E5-9B1A-2A7F-443E165F9B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CF6E24-D6B8-DB7A-273B-B30899B1A0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8A6FD2-E358-2FA4-206B-ABDF78854F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ACEFFF7-C51B-F3CE-3A0F-6B63D6AF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20D98-D4F8-9FD3-D15C-AD5458308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673" y="483558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E5C908-5BB1-CA3E-BE7F-515879F2F4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88EF6-220B-28C2-7AA8-C1F52E0D34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956E76-9A4B-1650-47A5-1990BDFB2D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FB7BD6-DEEC-8129-C6C0-6439B222DE6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8A8F4A-6A51-54E9-A00A-A7884B29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02F3E-C43E-F756-A538-448C81C44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93C8D-D105-2048-51E2-92403D48FB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FEB7DC-ACDC-94D7-F091-72EC94A32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10E6EE-8212-3F48-B916-A81506CF3C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79357E-2413-3460-8967-F981D90F40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83EB57B-C448-499F-409D-1A69A3AF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6C9ED6-D753-1DCD-2587-0A472165A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5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9CB550-A37E-6C2F-FB61-EA9926F617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105A2-470B-CDB2-D0D1-FE06FF799D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4E90BC-8490-5A70-2C1F-4BBEBF9460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E394B6-6AE3-2130-FF55-26402EFF1E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810473-C58B-DCC1-CDFE-2657F944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92A58-B2E7-6748-AA83-D5355484A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4"/>
            <a:ext cx="12192000" cy="6257781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81137"/>
            <a:ext cx="5260109" cy="4689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68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3A97EA-8635-A8DB-D09F-90963638F9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773992-162B-9410-47ED-CE83A28D8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F5EC96-7525-4F22-A8F1-51BEC24E13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BDEE3C-5A66-36E4-657E-F8B22576A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4881808-B004-FC38-C058-E33C5325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F66E2-B86F-B70B-D95C-891C568EC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E622C0-0114-5897-2F44-39BC7CFF9B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41DD82-3F11-6911-2893-310CE3D98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893F46-D2DC-5553-2D92-4FA857AED4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D7FA9C-8DE1-2CBC-43A9-DD4F7D911B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B3B87-64C5-2C0A-D2C9-9B899CB00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673" y="483558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7259-C334-4E3C-F772-7525F656A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268423-CA66-1BB9-5F58-737354931C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E6D27D-03FA-4936-0C8F-2C73B09900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96604A-0EC6-2706-BF56-CB3191F442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57309-4371-03D8-B914-B5676893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8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71FF9-B9D2-7852-A30E-33FB7B46E8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8D617-F8AD-28D7-97FF-894B7CF98C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2036CB-86F7-8B24-4E79-6318BD42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E3F23A-8289-DF63-A53C-D7F1899121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EC012-94D4-DA8D-9739-3168D9E78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2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B49CC-2AE3-893C-690B-DB3EC60DCC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CFF77A-A7C1-6C67-682B-A6D3E76B86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F39818-BA9D-3D3E-6176-B928469F0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545986-12DD-0AB2-83CE-5CA8F4935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1061F-99BD-A552-EB6C-CA20512E1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2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3EC36C-2023-C76E-2E11-8B06AB1082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E97667-B226-F10B-9D62-9C97F7D30E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8E0A02-2B79-8ADB-D19F-62241905F2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0104DE-83C9-9719-694B-FC62445CF7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97DD6F-BC40-32E4-01BF-A81C7DF37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6265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6331"/>
            <a:ext cx="10515600" cy="17533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B6B6252A-59FC-A2BE-14D0-767719A6D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594" y="5176710"/>
            <a:ext cx="8148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42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53D6A3-5556-BF75-476C-26AC23BDED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C20286-8869-53F4-7D2F-68B49FAAA0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638941-E391-08C2-8834-7B7C1754B1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5C5533-C64C-40AD-F677-AC9FB55A4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3CD4FF-C8EA-BB1D-8218-28FB1A3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BB887-D047-7650-F187-42817BD6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673" y="483558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77227E-E0AD-EA81-1CC6-AE146A97BC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A43C37C-1684-B765-58BA-7B43F30213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8BF863-949A-AE41-D67C-24FE8842CB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CF65E7-7065-DFE2-3618-793B3A2A4B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8421F4-FC73-18FE-218C-8FD99669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F94A3-1238-FA49-DA1A-F4094E05C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0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A46006-8149-0443-760D-ADA7DF719C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80070C-1733-0CC3-D898-A33886A37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CEFEE7-8134-51F9-02EF-546AEF84F34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6F86C2-D29B-A0DF-FD0D-8A309F89CE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DB8FE3E-8918-AE07-8CBF-113792CE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63DBC-0AEE-0518-C0D3-AD23C5D33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7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C07E8D6-EF71-F7F8-70AF-B132B9E25B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13CE7-5A3D-9B88-D363-99A569F062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4308BA-D325-636E-D863-8429DB97B6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89E979-E283-E26E-5B2F-222C7B9E8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A6479DE-1703-0F20-37AE-4EF420106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595" y="5206386"/>
            <a:ext cx="8148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36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409127-CDC7-1057-CDC4-865A2BBADA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BE8390-0237-A40C-AB73-D8E90C39F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4CF55B-BC61-1AB2-BA69-03342807C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D3E6D7-60A9-36AC-D1CD-F6A51A1E0B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Graphic 6">
            <a:extLst>
              <a:ext uri="{FF2B5EF4-FFF2-40B4-BE49-F238E27FC236}">
                <a16:creationId xmlns:a16="http://schemas.microsoft.com/office/drawing/2014/main" id="{2C1C3259-FD9D-ED23-B5CE-A5DD152B0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70" y="5176427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95B4AF-3FB4-361F-23A4-E288DBA567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3EC865-40CB-6688-182B-E7B34F5EFF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7FF268-645E-E5EC-ED03-F3DDCD2776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D4F496-6EF2-31D5-52A3-4778096DC0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74D1726E-6D9A-242B-C407-CF558D093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70" y="5176427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71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0A135A-DB26-E276-4AFD-C4B0F9F4B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48" y="5466094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8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96D78-0219-051F-DC57-B59848D8DBD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67FBB3-F835-A6DB-FBD8-ACF50D78E4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BA387C-FC12-A1BA-37BC-941840ABF2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B2B44-23ED-9BFF-07C7-CE0907BF47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78C7A4-8FE3-BB08-95B9-C448C56F9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48" y="5466094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073493-716D-0308-1051-3715D3782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48" y="5466094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9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D18F85-3409-3098-6A24-F24A52331DB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B0C4AE-9AF0-949C-A6A9-8E4195C672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4F06A-1760-6C08-0A9C-04FB46954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A0D0EF-3B79-62B2-8683-D8C5245AD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219DC6E-1011-FA51-6165-0FB25CD9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465604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62659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36331"/>
            <a:ext cx="10515600" cy="17533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D88D-0BEA-9EEA-95DE-19B5BC4FBC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9D389E-5E25-83BC-70BF-98D1A8A6D6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0B545A-EC85-3B01-6E47-E74FCCA20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86ADA7-D56D-F478-CE6B-FCD610EEDA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2248509C-E650-EE41-13CA-9AE36665A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70" y="5176427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0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F0554C-8B45-5A5A-C058-29D276DDC67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24AA1-24E4-5DC1-7BB5-EADA193942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D77366-9C7A-A935-2309-CB36E16928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697DB-62CB-2137-369A-03B26210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40A5A09-30D1-64C2-1F51-D6A2C3579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2" y="5465604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8F76DF-2A89-7BBE-1DD4-BD800B94C5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5152CA-E503-9337-41EB-C6EF26614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215D5-0AF6-BB96-AF57-DDB0FC702F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86D3F5-07F6-F548-AC40-48353AA30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3CDEFE1-D71A-AEBF-47B8-9E2C1C52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83314" y="624846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A4DD5F-5C22-3D9F-1836-446DB0D8DD0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AEDC22-D80D-C418-9446-CB1D157DA4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D1CBBB-7D0D-F313-F78A-1A1BCD890A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11A8BD-A288-A667-FEE5-6396C6BA4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70E54-4443-31BD-35EE-E7CBAACC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C7483-3F05-E0C7-9EDF-D4F1041E4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03D063-78FD-3097-73ED-3224FD882A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E1DAD-962C-0408-C823-86562031F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756AEF-EF65-BEEA-9A35-0A758E0A1F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960176-CA44-2C6C-75AD-C181A1CDBC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C2C8E-87A4-B1AD-2ABD-6B9C68B1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6266CF-065A-B92E-A97A-6D4DA811C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3DD2-9654-22C2-905C-B2D3A2158B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518" y="925005"/>
            <a:ext cx="5477164" cy="27432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4D311F-534C-B36C-BF73-051240A6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518" y="3684150"/>
            <a:ext cx="5477164" cy="1500187"/>
          </a:xfrm>
        </p:spPr>
        <p:txBody>
          <a:bodyPr tIns="182880">
            <a:normAutofit/>
          </a:bodyPr>
          <a:lstStyle>
            <a:lvl1pPr marL="0" indent="0" algn="l">
              <a:buNone/>
              <a:defRPr sz="24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9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9737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405" y="3568468"/>
            <a:ext cx="10972800" cy="685800"/>
          </a:xfrm>
        </p:spPr>
        <p:txBody>
          <a:bodyPr tIns="91440">
            <a:normAutofit/>
          </a:bodyPr>
          <a:lstStyle>
            <a:lvl1pPr marL="0" indent="0" algn="ctr">
              <a:buNone/>
              <a:defRPr sz="2800">
                <a:solidFill>
                  <a:srgbClr val="3D3F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17EBD5-2CFB-3C57-54E2-77F64226735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431308"/>
            <a:ext cx="10972800" cy="137160"/>
            <a:chOff x="-12" y="-24"/>
            <a:chExt cx="15840" cy="3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4B1D26-DA6A-7CB1-66A7-0C3AF06E5F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578D14-A663-B5A7-5696-15F0D46EE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91282D-30D9-2038-B125-31E64DE981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3E27EE3-70EB-6DCE-E8FE-A97B65467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3399" y="268403"/>
            <a:ext cx="8148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859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>
            <a:spLocks/>
          </p:cNvSpPr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704978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97580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38309F-242C-77DE-FD08-B08DCE50CA2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9600" y="3360420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0901E-402F-087D-601D-4FCD7C91A4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8B2598-543A-8F51-E8FA-7EFDD76A04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2CB66A-8E25-4DFA-8AF8-C21AD2A9C0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1EA9CFB-0766-7A4A-697D-92DD91A56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2967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6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950" y="1709736"/>
            <a:ext cx="10972800" cy="1719262"/>
          </a:xfrm>
          <a:prstGeom prst="rect">
            <a:avLst/>
          </a:prstGeom>
        </p:spPr>
        <p:txBody>
          <a:bodyPr bIns="9144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250" y="3497579"/>
            <a:ext cx="10972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603250" y="3360419"/>
            <a:ext cx="109728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2DFD441-584A-C8B0-CAE3-51D3A3F1C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2967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6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7166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608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319590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D83EF537-54C7-B88B-263D-C2F2060C7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18" y="397166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127"/>
            <a:ext cx="1097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132992-1B97-6277-8ACD-C7EAEB94102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355BBE-1764-67D8-B453-CA29F0DFF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A8A894-27FB-562F-C3A1-03100C12D4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B4D95-2186-4D38-52F7-A144BF7B4A3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Graphic 6">
            <a:extLst>
              <a:ext uri="{FF2B5EF4-FFF2-40B4-BE49-F238E27FC236}">
                <a16:creationId xmlns:a16="http://schemas.microsoft.com/office/drawing/2014/main" id="{2BF4C38D-EB69-7CB2-A067-CC1E2B2CF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788A61-1E6F-5E38-7319-C392713B8A58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49-6A12-7217-27C1-F510B1691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6511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05D-0040-7FB3-F77E-6576B592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72033"/>
            <a:ext cx="10515600" cy="171761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3C880D-475B-3F88-7309-C63E5AB222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C3EA88-5365-21BD-0BCA-CF3A4C7594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5905B7-A085-1B6C-63D5-7EADD8521E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514C4-22C9-E27E-08F9-CF1FF8440F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Graphic 6">
            <a:extLst>
              <a:ext uri="{FF2B5EF4-FFF2-40B4-BE49-F238E27FC236}">
                <a16:creationId xmlns:a16="http://schemas.microsoft.com/office/drawing/2014/main" id="{43930F01-C544-EFB3-1742-3DB8BC04FD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770" y="5176427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9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5E572-B230-7DF2-F1E2-1ABF67B3AB3D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5601"/>
            <a:ext cx="10972800" cy="480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45F054-436E-7AF3-8B6D-ACAF666ABDE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F2B139-2C5A-80DA-C242-E2BFE48184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BCB081-0D01-E1A4-DA03-B99CE36B71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289237-5F70-4669-DE36-D03702ED7C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1E0DDF80-CCC0-8A07-9015-87BE39BE0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6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9418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4D033A-9E12-ACF6-5D2C-0714F658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8F4DEE-B6EF-5FC5-B6E3-1DEF824138D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BE8AD4-C735-D8AC-7B4B-CCF1DD0BC9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52BE5E-3102-2AD4-CF4E-2FDDA3C5EE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BDE28-C88D-9E87-CF47-EB35BC8F00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Graphic 6">
            <a:extLst>
              <a:ext uri="{FF2B5EF4-FFF2-40B4-BE49-F238E27FC236}">
                <a16:creationId xmlns:a16="http://schemas.microsoft.com/office/drawing/2014/main" id="{3EB54554-63B1-37C8-CBBA-31A0B9793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4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24" y="1518805"/>
            <a:ext cx="10972800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CDD96C-8E2D-D6F7-6DC9-04F3618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296573-7936-1F77-4A85-180D54FD611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34397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5D25FB-533E-C6A8-8C90-06E1521C24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59B7E6-ECD9-0E04-35D4-E0DF04B207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D74187-F03A-1684-60A6-5D8BB37290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Graphic 6">
            <a:extLst>
              <a:ext uri="{FF2B5EF4-FFF2-40B4-BE49-F238E27FC236}">
                <a16:creationId xmlns:a16="http://schemas.microsoft.com/office/drawing/2014/main" id="{D97102FE-6FF4-AEAF-0A94-D370E1725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0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40019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481137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780F5-7F1C-0CF9-A543-DB19638C308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2029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A282DC-1855-1901-D28D-7E297B638A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30EC66-B405-827D-8B1D-3B7CA14C1F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27834-886F-A576-80AC-0A6C3F428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C3DEA2C-709E-DE77-612F-6B7EF91F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427628"/>
            <a:ext cx="10058401" cy="91245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C3A13C1A-3808-7BB2-8933-D6F2428DFE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42762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2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88109D-17D7-5859-12D3-018BFC8AD545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F4B6FB-C8FB-7C56-355D-645B6D85BD0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B15E46-C7A1-EEDD-39EB-164FF3DBB6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AFC9C2-F191-6708-54D2-8CB40E3AFC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6C6EBC-CCBB-2ABA-623A-C7FCC6C60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592292"/>
            <a:ext cx="5260109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2" y="1592292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6FFB39-1A26-A0DF-1725-0F1E75BC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AA32E19C-F1A6-603F-A770-966259043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3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7577-114A-BCE4-727F-6918E914419A}"/>
              </a:ext>
            </a:extLst>
          </p:cNvPr>
          <p:cNvSpPr/>
          <p:nvPr userDrawn="1"/>
        </p:nvSpPr>
        <p:spPr>
          <a:xfrm>
            <a:off x="0" y="-4763"/>
            <a:ext cx="12192000" cy="1485209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DE8579-909F-7184-0849-A85400BB6C29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398913-0764-448A-ACAD-6A49D5576B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0199EA-196D-2F14-B8E8-5E6C3DD0DD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807EC2-F2AA-7611-63C4-E0A78711F7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94746"/>
            <a:ext cx="5260109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20B99F-1D35-0FD3-EF3E-D3D124E2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1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81A0A06-C86F-6379-3CEE-736C8C595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07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70182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27DB97-59BE-90C9-2B5D-23C19D113B8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A2722C-DAFF-150D-14A0-2CB795FE0B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366C6C-F6CC-8392-F0B8-DA20BBF235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9C2B76-C7C2-2B63-6E5F-D2BEB73E96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06EF3BB-F7B3-42D7-27A4-6F2F8F72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5A23656F-4CB7-E4DC-C45C-D6D226EE8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36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2259F9-A410-5F56-E4C2-77A4A319C107}"/>
              </a:ext>
            </a:extLst>
          </p:cNvPr>
          <p:cNvSpPr/>
          <p:nvPr userDrawn="1"/>
        </p:nvSpPr>
        <p:spPr>
          <a:xfrm>
            <a:off x="0" y="-4765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3CA7-C03D-A850-5A77-1AA8D8B0A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BF61-F075-80A5-ABE0-B77DF90A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2291" y="1583660"/>
            <a:ext cx="5260109" cy="48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11DD13-739E-592F-04A5-EC56317D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4"/>
            <a:ext cx="10058400" cy="91440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226DCF-77B7-9E4B-2FF0-614DB4A0AF0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9153AD-7BD4-014A-7D51-7A593BB2475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1C948A-57BD-0079-A247-DD1F5A0C1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D209DA-B1C7-9385-6D76-70787CEF84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A11BE2AC-6CC9-BC17-00C9-2D28BD154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5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F1EFA-83E8-DC4C-6CA1-FBF6FA1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59458"/>
            <a:ext cx="10058400" cy="9105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5D5BB4-07E7-EB8E-0BEA-BD756C66BE9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C037EA-2B0A-041A-208E-68458A620D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3C46EF-C740-84D4-81DB-B3E42A0E4E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7638F1-2211-AF8D-1561-AFC2CBE9AD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Graphic 6">
            <a:extLst>
              <a:ext uri="{FF2B5EF4-FFF2-40B4-BE49-F238E27FC236}">
                <a16:creationId xmlns:a16="http://schemas.microsoft.com/office/drawing/2014/main" id="{35406D1A-FA28-CC3B-346C-29AF5A231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945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4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8418D-C27A-87E2-E75F-0C6036A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2894"/>
            <a:ext cx="10058400" cy="907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9C3E3F-97AA-2EA9-98B8-616EBA57FD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270014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D8B469-E3FD-E130-BC1E-F3514224EF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CB683F-8167-7959-056F-5616BC2974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AF4A4E-D420-8195-37B9-4D587D753B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Graphic 6">
            <a:extLst>
              <a:ext uri="{FF2B5EF4-FFF2-40B4-BE49-F238E27FC236}">
                <a16:creationId xmlns:a16="http://schemas.microsoft.com/office/drawing/2014/main" id="{38BC08C5-E2A0-F73D-6041-BF592F19A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896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B810-8F2A-DEEA-0A62-2C9914C8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5D408-38E4-C051-81FA-03D51268B7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224A6E-DBB1-CDA0-5F50-438276A969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66B1BB-6B81-2C6E-4D31-8714E73CEF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587B97-190B-64EB-F4CF-12C46379DF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BF3338-91CC-6E56-3955-D9E313CF5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673" y="483558"/>
            <a:ext cx="704727" cy="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59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8304B1-EA33-5CD3-15C6-92E0B41E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28883"/>
            <a:ext cx="10058400" cy="914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5A7E0-B95B-871A-788C-4D0DB5E3D13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15240" y="1343286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296B40-438E-5ECB-DB7A-424B4BC3C9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882E94-BFD6-0F45-AD2C-0A5CD4EBAC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1B6451-344B-93C2-0742-BD7BBE6418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85078063-5725-F797-C6C1-AE6B672B9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32" y="428886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85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CF41C-B6D5-825A-7E46-E9E30768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0789"/>
            <a:ext cx="10058400" cy="900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40D9CB-27A0-33C6-0DEB-F9410CF10B96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53F79B-F888-4781-5AF9-CCEF77B71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F095D1-B2E6-5435-033B-CC525849FD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C1CF06-D635-47C8-572A-E7DA103952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Graphic 6">
            <a:extLst>
              <a:ext uri="{FF2B5EF4-FFF2-40B4-BE49-F238E27FC236}">
                <a16:creationId xmlns:a16="http://schemas.microsoft.com/office/drawing/2014/main" id="{D735C72D-1A70-A591-0719-4E5530B0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0789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ADAC43-CE37-FEC9-FFB4-13352AA6875B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14E30-8E98-0383-786E-343561E4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B39D7-F070-DF3B-4FDF-91BC8E97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1FA21-B828-A70C-0073-0D1AAFC93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527464"/>
            <a:ext cx="52578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CE3AF-1B96-5E1E-19C9-53863EB8B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351376"/>
            <a:ext cx="5257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D93FF6-A3FD-3FAE-5726-8F05DAEC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137"/>
            <a:ext cx="100584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AA19B0-407E-BF44-1B51-133BF7211E6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01EAD8-7FB9-531D-8A00-7A8A9FC772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CB572A-125B-8765-C14B-8D898A8D08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27C414-34FF-727A-A9B0-18DA631465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37101627-6DA2-B6EE-E70C-A32B61F3D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0789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1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C63DE0-A94C-B2B6-DDEF-953FBAA1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3573"/>
            <a:ext cx="10058400" cy="999713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rgbClr val="3D3F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028D7B-9769-E9AF-B6FC-ABDEFA859E4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BC990-4CBD-31D5-4B6E-9286D93827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C59D1B-0996-D5EB-2E98-10DD44C4E0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B5748B-5616-1F8D-20A9-26AF1D9E7E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B9E8528B-C42F-9322-E09C-104E3785E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59458"/>
            <a:ext cx="704634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64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84CCF2-B2CE-663C-3791-E92DDDD3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0524"/>
            <a:ext cx="10058400" cy="878492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7F095-3CF1-47B5-A20E-1A3A7F936E63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8606A-9AB7-2D82-E354-0CC1A9FE98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2AC30E-B852-9CF1-7C07-52116DEAF8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207611-A092-5F80-D20A-625F97808D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8F94C0C4-2A33-4AD2-EFBB-BB854E570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70523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5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0C4E9F-EC57-19C1-9B88-49A2B474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44041"/>
            <a:ext cx="10058400" cy="908495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FB9D2C-9CF9-7120-1DAD-A890F59A8D3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71E9C8-6B7D-1EBE-B448-86290C959D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FCCEA5-E1F9-CB18-A83E-ED4DE1ACD7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AF9A6A-6315-E792-D50C-16E95210A1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75E46A42-782B-47B7-C4D1-29940CB265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70523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4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31DB4B-63C9-911E-9864-68C2411F376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9236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519B83-5C54-2C69-DC52-76BF487D6A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A0013D-8A2D-D5DC-AAF7-D12B04E1B1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97E78F-3EB0-9C81-77D5-6E384CDF9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5" name="Graphic 6">
            <a:extLst>
              <a:ext uri="{FF2B5EF4-FFF2-40B4-BE49-F238E27FC236}">
                <a16:creationId xmlns:a16="http://schemas.microsoft.com/office/drawing/2014/main" id="{CA4D81B3-9C8D-E955-FA59-074C497A6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2813" y="5698242"/>
            <a:ext cx="8148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91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AB09F0-B1BB-70B6-6EB3-B91B6089C1AB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-18472"/>
            <a:ext cx="12207240" cy="137160"/>
            <a:chOff x="-12" y="-24"/>
            <a:chExt cx="15840" cy="3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8CCD12-97C0-C86B-5DD1-AACB91D887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22941A-C4B3-D527-F34B-6A0B996145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8785BC-2131-CEC2-A78F-79FD632E58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1B56A7D4-E7AA-C3CF-E2B4-93CCD62A9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55003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0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181D6B-DA2A-AFA3-6A16-7957D9CC03B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-13999"/>
            <a:ext cx="12207240" cy="137160"/>
            <a:chOff x="-12" y="-24"/>
            <a:chExt cx="15840" cy="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CFB7C8-8DD6-2B72-4F81-A2C8235975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42FE7E-70B9-05E6-9BCA-1D07F411F4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026F92-73F0-D3A8-C262-816265906A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Graphic 6">
            <a:extLst>
              <a:ext uri="{FF2B5EF4-FFF2-40B4-BE49-F238E27FC236}">
                <a16:creationId xmlns:a16="http://schemas.microsoft.com/office/drawing/2014/main" id="{5365CDF8-B34B-0B89-7C25-5AE24D3EB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3120" y="5500308"/>
            <a:ext cx="8057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6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rgbClr val="3D3F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794C72-8265-5C25-88F8-8F0FACFD918F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BD4624-CE67-DB62-1DB2-6A0507FF5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D32D4-2566-E98C-102E-D242F26E06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4368E-4295-FBFA-7286-DDAFEC1619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Graphic 6">
            <a:extLst>
              <a:ext uri="{FF2B5EF4-FFF2-40B4-BE49-F238E27FC236}">
                <a16:creationId xmlns:a16="http://schemas.microsoft.com/office/drawing/2014/main" id="{93871014-00D5-CCEB-698D-BC0DF879B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1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AA6A79-54FB-5BB3-28F3-E859255468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84629-B841-76D6-9BBB-5901936277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A7383EC-B0E8-67DD-4296-32B5CDEA14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3F9EB-158D-DBC0-FC42-D609893853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232635A3-BB94-AB19-A906-6F6E6AB1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24247-C794-5AB3-CB9E-1BF09304E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10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317CDB-65A9-070B-FAC8-9409FB10D7A7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A6B5-AC37-467D-CE70-7E13A20F48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54B7CA-FFF3-7916-0401-F8BE542597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E3286F-55DF-DBFD-4405-F585B3F243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F0179713-4570-FBAF-D7DF-A9842D88E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EA4A99-7093-BE50-2157-F927479861CC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52FBE4-38C7-1B16-7223-5C4B602566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E0F816-DC71-7544-1181-CC882C74DE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FAB0D8-5406-9B5F-8C0A-1A4770C42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10" name="Graphic 6">
            <a:extLst>
              <a:ext uri="{FF2B5EF4-FFF2-40B4-BE49-F238E27FC236}">
                <a16:creationId xmlns:a16="http://schemas.microsoft.com/office/drawing/2014/main" id="{2E4991FF-8930-727C-4844-D7D1EC9A3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47" y="5480988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5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0E8BF-9E0F-E7DB-D356-C355DD66711E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F8D875-13ED-6907-EB31-C079DFA627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7D623-AE57-4F54-8256-50C24793A7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AB08E9-C167-54B8-9CC3-9DF8195141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6">
            <a:extLst>
              <a:ext uri="{FF2B5EF4-FFF2-40B4-BE49-F238E27FC236}">
                <a16:creationId xmlns:a16="http://schemas.microsoft.com/office/drawing/2014/main" id="{C7F26485-4AD3-3E9E-069E-EDD1EF23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68" y="5486399"/>
            <a:ext cx="6043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0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D6E476-14FF-D60D-8627-9AEEDD54B272}"/>
              </a:ext>
            </a:extLst>
          </p:cNvPr>
          <p:cNvSpPr/>
          <p:nvPr userDrawn="1"/>
        </p:nvSpPr>
        <p:spPr>
          <a:xfrm>
            <a:off x="0" y="-4763"/>
            <a:ext cx="12192000" cy="649224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B67D-5912-FE17-6287-BA96DA08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lIns="182880" rIns="182880" b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D89-5D23-1448-4D0E-98208043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49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68883-B0B4-28BA-456D-91C40E21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2D9A7-6820-2852-B524-C4D9E005B631}"/>
              </a:ext>
            </a:extLst>
          </p:cNvPr>
          <p:cNvGrpSpPr>
            <a:grpSpLocks/>
          </p:cNvGrpSpPr>
          <p:nvPr userDrawn="1"/>
        </p:nvGrpSpPr>
        <p:grpSpPr bwMode="auto">
          <a:xfrm rot="16200000">
            <a:off x="-2089468" y="3246120"/>
            <a:ext cx="5715000" cy="137160"/>
            <a:chOff x="-12" y="-24"/>
            <a:chExt cx="15840" cy="3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D68134-5FEF-911E-AD6F-0F1E2399E3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7CBF7E-DDD6-4446-F60B-626A83A808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8E893-80D2-73C7-4823-A6927A8E4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6" name="Graphic 6">
            <a:extLst>
              <a:ext uri="{FF2B5EF4-FFF2-40B4-BE49-F238E27FC236}">
                <a16:creationId xmlns:a16="http://schemas.microsoft.com/office/drawing/2014/main" id="{6DDEB808-6BC3-F40D-D5F4-172479C11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768" y="5486399"/>
            <a:ext cx="60431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ADAE8-F800-4CFF-F35D-5B4A874A0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EA43-E469-7590-9806-F9454B2C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01C42-1FC3-3F4A-324D-B285CA92207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44836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47305C-8E5B-E28D-FFDD-C6CC64E8B3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04BE51-114B-177D-C590-BD4BACBE5E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CEE3D3-AF17-5856-0BE4-5ECFE08028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7E62ECD-AA27-C53B-710F-0677F7110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75546" y="5510017"/>
            <a:ext cx="61110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020911-7603-ACF2-D28F-26A9C66C0901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-7620" y="1252840"/>
            <a:ext cx="12207240" cy="13716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79C0F5-DE85-3162-4CAB-3AF27738698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90762F-BC52-B9DE-34C4-CA3B06CB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2B4AE-F46F-CB40-E441-B0398C013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A94F29C-9A1A-7A00-8EBF-DF5EB57D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8438"/>
            <a:ext cx="10058400" cy="91440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E479FDF9-35F1-7501-BEBF-C0790C49A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3843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4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DB871-96E0-18CE-202F-EC9CE40BC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481137"/>
            <a:ext cx="10972800" cy="4734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06CDF-B47F-2D26-EB71-000F468495B4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BCC8A3-A580-2E3F-6DB7-B9376B69A7A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1252537"/>
            <a:ext cx="12207240" cy="13716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1D067B-4B83-0CC3-C33B-38CC784B07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036FBA-6A05-AE6F-3602-BDF4EBF42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F872CA-0CFE-06B4-4131-5EFDA49876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45728DA-380F-4E92-A458-BB89128E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6718"/>
            <a:ext cx="10058400" cy="946120"/>
          </a:xfrm>
          <a:prstGeom prst="rect">
            <a:avLst/>
          </a:prstGeom>
        </p:spPr>
        <p:txBody>
          <a:bodyPr tIns="9144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286563B-EED7-C108-08FB-5C003E697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06718"/>
            <a:ext cx="696806" cy="7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7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002F56"/>
          </a:solidFill>
          <a:ln>
            <a:solidFill>
              <a:srgbClr val="002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022207-5E0E-01C3-AF0F-FFB314E1DB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50F670-3481-A309-6C20-EC0FB679D7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2D5FB6"/>
            </a:solidFill>
            <a:ln w="9525">
              <a:solidFill>
                <a:srgbClr val="2D5FB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0A63BE-8F5B-7C17-B8E3-DDCB4C7D1D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7B3C3E-E680-DB9E-F04D-A21CC937B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7602F21-89E8-4FE8-117B-942D57B7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7D5CB-61D6-EC5A-ED20-909681F80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A06CDE-B96E-B6DF-17F9-D8D984398CEB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E61D-A116-3DFC-3AB6-807F4CB1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28EAFC-D8E4-964D-749B-EC68F290784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A1E8A2-4EE3-698B-399E-7C832701CE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EB50A3-F160-B98B-3B0E-8EC8386D47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E199D0-E55C-F2CB-F334-EAC434B7FA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555709AD-9A30-D611-39C4-5CF49781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D286C-10AE-B65F-7054-FABC6A17D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6D83F-93B4-990E-0339-CAF09EA7FE20}"/>
              </a:ext>
            </a:extLst>
          </p:cNvPr>
          <p:cNvSpPr/>
          <p:nvPr userDrawn="1"/>
        </p:nvSpPr>
        <p:spPr>
          <a:xfrm>
            <a:off x="0" y="-4763"/>
            <a:ext cx="12192000" cy="6267018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FCE2EA-C07D-01BC-6604-771B095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2665"/>
            <a:ext cx="10972800" cy="46958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96085-E3C6-AE10-4E48-649DE71A4B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53894" y="6262255"/>
            <a:ext cx="12299788" cy="228600"/>
            <a:chOff x="-12" y="-24"/>
            <a:chExt cx="15840" cy="3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DAF226-4ABB-A549-1D99-4893C4BB0C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2" y="-24"/>
              <a:ext cx="5285" cy="360"/>
            </a:xfrm>
            <a:prstGeom prst="rect">
              <a:avLst/>
            </a:prstGeom>
            <a:solidFill>
              <a:srgbClr val="002F56"/>
            </a:solidFill>
            <a:ln w="9525">
              <a:solidFill>
                <a:srgbClr val="002F5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2699B-F038-566C-6467-41CF863759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3" y="-24"/>
              <a:ext cx="5285" cy="360"/>
            </a:xfrm>
            <a:prstGeom prst="rect">
              <a:avLst/>
            </a:prstGeom>
            <a:solidFill>
              <a:srgbClr val="F8A714"/>
            </a:solidFill>
            <a:ln w="9525">
              <a:solidFill>
                <a:srgbClr val="F8A71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AF02E2-B926-A85D-827E-44766E4D63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43" y="-24"/>
              <a:ext cx="5285" cy="360"/>
            </a:xfrm>
            <a:prstGeom prst="rect">
              <a:avLst/>
            </a:prstGeom>
            <a:solidFill>
              <a:srgbClr val="007586"/>
            </a:solidFill>
            <a:ln w="9525">
              <a:solidFill>
                <a:srgbClr val="00758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AC6A7B-C027-C742-4C93-4A1D819B55EC}"/>
              </a:ext>
            </a:extLst>
          </p:cNvPr>
          <p:cNvSpPr/>
          <p:nvPr userDrawn="1"/>
        </p:nvSpPr>
        <p:spPr>
          <a:xfrm>
            <a:off x="0" y="-4763"/>
            <a:ext cx="12192000" cy="1371600"/>
          </a:xfrm>
          <a:prstGeom prst="rect">
            <a:avLst/>
          </a:prstGeom>
          <a:solidFill>
            <a:srgbClr val="2D5FB6"/>
          </a:solidFill>
          <a:ln>
            <a:solidFill>
              <a:srgbClr val="2D5F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170A11-5451-FD6B-781E-8476A297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95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1EF6A-CD5A-FD4F-E7D3-7A2B3C2F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6799" y="483313"/>
            <a:ext cx="705601" cy="3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55618-6143-C776-B3B8-1F2579D4C6EE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3F67F-9E8D-DCB3-EFAC-10FF76EDA115}"/>
              </a:ext>
            </a:extLst>
          </p:cNvPr>
          <p:cNvSpPr txBox="1"/>
          <p:nvPr userDrawn="1"/>
        </p:nvSpPr>
        <p:spPr>
          <a:xfrm>
            <a:off x="265543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FCE7-463F-D363-03CD-067F58BB9D8A}"/>
              </a:ext>
            </a:extLst>
          </p:cNvPr>
          <p:cNvCxnSpPr>
            <a:cxnSpLocks/>
          </p:cNvCxnSpPr>
          <p:nvPr userDrawn="1"/>
        </p:nvCxnSpPr>
        <p:spPr>
          <a:xfrm>
            <a:off x="1513965" y="6707666"/>
            <a:ext cx="96012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3E5B084-09C5-337B-46A8-399555ED66C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9774" y="6559852"/>
            <a:ext cx="822960" cy="2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9" r:id="rId3"/>
    <p:sldLayoutId id="2147483690" r:id="rId4"/>
    <p:sldLayoutId id="2147483663" r:id="rId5"/>
    <p:sldLayoutId id="2147483650" r:id="rId6"/>
    <p:sldLayoutId id="2147483661" r:id="rId7"/>
    <p:sldLayoutId id="2147483671" r:id="rId8"/>
    <p:sldLayoutId id="2147483691" r:id="rId9"/>
    <p:sldLayoutId id="2147483665" r:id="rId10"/>
    <p:sldLayoutId id="2147483652" r:id="rId11"/>
    <p:sldLayoutId id="2147483692" r:id="rId12"/>
    <p:sldLayoutId id="2147483664" r:id="rId13"/>
    <p:sldLayoutId id="2147483694" r:id="rId14"/>
    <p:sldLayoutId id="2147483666" r:id="rId15"/>
    <p:sldLayoutId id="2147483653" r:id="rId16"/>
    <p:sldLayoutId id="2147483693" r:id="rId17"/>
    <p:sldLayoutId id="2147483667" r:id="rId18"/>
    <p:sldLayoutId id="2147483695" r:id="rId19"/>
    <p:sldLayoutId id="2147483660" r:id="rId20"/>
    <p:sldLayoutId id="2147483654" r:id="rId21"/>
    <p:sldLayoutId id="2147483696" r:id="rId22"/>
    <p:sldLayoutId id="2147483655" r:id="rId23"/>
    <p:sldLayoutId id="2147483662" r:id="rId24"/>
    <p:sldLayoutId id="2147483697" r:id="rId25"/>
    <p:sldLayoutId id="2147483700" r:id="rId26"/>
    <p:sldLayoutId id="2147483656" r:id="rId27"/>
    <p:sldLayoutId id="2147483698" r:id="rId28"/>
    <p:sldLayoutId id="2147483668" r:id="rId29"/>
    <p:sldLayoutId id="2147483699" r:id="rId30"/>
    <p:sldLayoutId id="2147483659" r:id="rId31"/>
    <p:sldLayoutId id="2147483658" r:id="rId32"/>
    <p:sldLayoutId id="214748368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71B9-AB16-3676-18CD-A6B102D3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35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F4693-D373-48FC-C586-A87271A8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4257"/>
            <a:ext cx="10972800" cy="4700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C755F-3B9D-A7B0-31CD-F9ADDDCB40C5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860D0-0CDD-DBDD-9248-A6DEB95CA35E}"/>
              </a:ext>
            </a:extLst>
          </p:cNvPr>
          <p:cNvSpPr txBox="1"/>
          <p:nvPr userDrawn="1"/>
        </p:nvSpPr>
        <p:spPr>
          <a:xfrm>
            <a:off x="265543" y="6576533"/>
            <a:ext cx="217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</a:rPr>
              <a:t>|  www.ebsco.com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4973F4-A314-ACE3-6265-DA2C42F9A011}"/>
              </a:ext>
            </a:extLst>
          </p:cNvPr>
          <p:cNvCxnSpPr>
            <a:cxnSpLocks/>
          </p:cNvCxnSpPr>
          <p:nvPr userDrawn="1"/>
        </p:nvCxnSpPr>
        <p:spPr>
          <a:xfrm>
            <a:off x="1513965" y="6707666"/>
            <a:ext cx="96012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31CDA4-FFCA-3EC6-68F7-5351DCF906EE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9774" y="6559852"/>
            <a:ext cx="822960" cy="2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7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D3F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3D3F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D3F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D3F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D3F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ebsco.com/s/article/EBSCO-Adopts-New-DRM-Solution-to-Enhance-Library-Services?language=en_US" TargetMode="External"/><Relationship Id="rId2" Type="http://schemas.openxmlformats.org/officeDocument/2006/relationships/hyperlink" Target="https://connect.ebsco.com/s/article/EBSCO-eBooks-User-Guide?language=en_U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nnect.ebsco.com/s/article/EBSCO-eBooks-LCP-Thorium-Frequently-Asked-Questions?language=en_US" TargetMode="External"/><Relationship Id="rId4" Type="http://schemas.openxmlformats.org/officeDocument/2006/relationships/hyperlink" Target="https://connect.ebsco.com/s/article/EBSCO-App-Quick-Start-Guide?language=en_U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 reading book">
            <a:extLst>
              <a:ext uri="{FF2B5EF4-FFF2-40B4-BE49-F238E27FC236}">
                <a16:creationId xmlns:a16="http://schemas.microsoft.com/office/drawing/2014/main" id="{12746163-B7B8-9555-710F-CF236BDAF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4"/>
          <a:stretch/>
        </p:blipFill>
        <p:spPr>
          <a:xfrm>
            <a:off x="-34212" y="0"/>
            <a:ext cx="12226215" cy="35575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708080-551E-AF45-B9C6-4CB1B61F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894" y="3429000"/>
            <a:ext cx="12299788" cy="2147454"/>
          </a:xfrm>
          <a:solidFill>
            <a:srgbClr val="002F56"/>
          </a:solidFill>
          <a:ln>
            <a:solidFill>
              <a:srgbClr val="002F56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EBSCO Webinar for </a:t>
            </a:r>
            <a:r>
              <a:rPr lang="cs-CZ" sz="4400" dirty="0" err="1">
                <a:solidFill>
                  <a:schemeClr val="bg1"/>
                </a:solidFill>
              </a:rPr>
              <a:t>the</a:t>
            </a:r>
            <a:r>
              <a:rPr lang="cs-CZ" sz="4400" dirty="0">
                <a:solidFill>
                  <a:schemeClr val="bg1"/>
                </a:solidFill>
              </a:rPr>
              <a:t> AUEB</a:t>
            </a:r>
            <a:r>
              <a:rPr lang="en-US" sz="4400" dirty="0">
                <a:solidFill>
                  <a:schemeClr val="bg1"/>
                </a:solidFill>
              </a:rPr>
              <a:t>:</a:t>
            </a:r>
            <a:br>
              <a:rPr lang="en-US" sz="4000" dirty="0">
                <a:solidFill>
                  <a:srgbClr val="F8A714"/>
                </a:solidFill>
              </a:rPr>
            </a:br>
            <a:r>
              <a:rPr lang="en-US" sz="4800" dirty="0">
                <a:solidFill>
                  <a:srgbClr val="F8A714"/>
                </a:solidFill>
              </a:rPr>
              <a:t>EBSCO eBooks Business Subscription Collection</a:t>
            </a:r>
            <a:endParaRPr lang="en-US" sz="4400" dirty="0">
              <a:solidFill>
                <a:srgbClr val="F8A714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6A278-EBA2-67D5-D167-7C5162AB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F56"/>
          </a:solidFill>
          <a:ln>
            <a:solidFill>
              <a:srgbClr val="002F56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Tibor Foltinsky – </a:t>
            </a:r>
            <a:r>
              <a:rPr lang="cs-CZ" dirty="0" err="1">
                <a:solidFill>
                  <a:schemeClr val="bg1"/>
                </a:solidFill>
              </a:rPr>
              <a:t>Januar</a:t>
            </a:r>
            <a:r>
              <a:rPr lang="en-US" dirty="0">
                <a:solidFill>
                  <a:schemeClr val="bg1"/>
                </a:solidFill>
              </a:rPr>
              <a:t>y 26,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A3190-F6C9-5FF6-9723-AEA519E42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222" y="216297"/>
            <a:ext cx="2312748" cy="769124"/>
          </a:xfrm>
          <a:prstGeom prst="rect">
            <a:avLst/>
          </a:prstGeom>
        </p:spPr>
      </p:pic>
      <p:pic>
        <p:nvPicPr>
          <p:cNvPr id="2" name="Picture 2" descr="The Athens University of Economics and Business - i3 Market">
            <a:extLst>
              <a:ext uri="{FF2B5EF4-FFF2-40B4-BE49-F238E27FC236}">
                <a16:creationId xmlns:a16="http://schemas.microsoft.com/office/drawing/2014/main" id="{639058F5-28DA-0C41-E3B8-21FE9A5EB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76" y="85725"/>
            <a:ext cx="3257002" cy="8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0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7FCE-8DE0-53CB-251B-20FAFB78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95A-EAC6-6BA9-ACFA-30D9AF99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7" y="214604"/>
            <a:ext cx="6791234" cy="100738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Download a chapter or part of the e-book in PDF format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A7969-D887-6FFB-13AF-B17B3FCF9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362" y="1778422"/>
            <a:ext cx="9161005" cy="45770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C97C37-1938-D884-6725-D35518BAEB11}"/>
              </a:ext>
            </a:extLst>
          </p:cNvPr>
          <p:cNvSpPr/>
          <p:nvPr/>
        </p:nvSpPr>
        <p:spPr>
          <a:xfrm>
            <a:off x="3378018" y="3984172"/>
            <a:ext cx="1221974" cy="557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FC3F8C-1724-5769-0C6D-899FE342CC71}"/>
              </a:ext>
            </a:extLst>
          </p:cNvPr>
          <p:cNvSpPr/>
          <p:nvPr/>
        </p:nvSpPr>
        <p:spPr>
          <a:xfrm>
            <a:off x="9846575" y="1980602"/>
            <a:ext cx="381227" cy="45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1297DD-6DD4-2D30-3CE6-A25D9F78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409" y="920620"/>
            <a:ext cx="3945515" cy="57227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3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B29A-FB44-54EB-C08A-585FBABE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4F1-A8E5-3608-A573-ED5EA2AB9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9950994" cy="100738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Downloading a chapter in PDF format while reading the full text in EPUB format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37426-E8D0-3DF5-5819-DC7CCF63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218" y="1640462"/>
            <a:ext cx="10459564" cy="473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9B3041-C73C-9A1B-F018-8CC7A9E01DBF}"/>
              </a:ext>
            </a:extLst>
          </p:cNvPr>
          <p:cNvSpPr/>
          <p:nvPr/>
        </p:nvSpPr>
        <p:spPr>
          <a:xfrm>
            <a:off x="5708779" y="6077064"/>
            <a:ext cx="774442" cy="309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033243-49AD-8ACE-C0A9-CDE277E54A3F}"/>
              </a:ext>
            </a:extLst>
          </p:cNvPr>
          <p:cNvSpPr/>
          <p:nvPr/>
        </p:nvSpPr>
        <p:spPr>
          <a:xfrm>
            <a:off x="9129490" y="1568582"/>
            <a:ext cx="664750" cy="699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30379-781A-24E0-3CBA-AFCEC05DB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878" y="1560203"/>
            <a:ext cx="3620423" cy="48157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20C3A7-284B-6777-5842-E92C91A76D57}"/>
              </a:ext>
            </a:extLst>
          </p:cNvPr>
          <p:cNvSpPr/>
          <p:nvPr/>
        </p:nvSpPr>
        <p:spPr>
          <a:xfrm>
            <a:off x="4517969" y="5218852"/>
            <a:ext cx="1694121" cy="427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1D844-4A5B-FABB-695D-424ED0343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0F23-7884-A6BD-AF80-D3BED8C3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86" y="214604"/>
            <a:ext cx="8674359" cy="100738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What to do if a chapter has more pages than the publisher's limit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22E14-6C86-863C-91DB-53EC1BE43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880" y="1545216"/>
            <a:ext cx="11092020" cy="4997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B0FC8D-2DB8-D5D4-3CD2-13C016A74AB9}"/>
              </a:ext>
            </a:extLst>
          </p:cNvPr>
          <p:cNvSpPr/>
          <p:nvPr/>
        </p:nvSpPr>
        <p:spPr>
          <a:xfrm>
            <a:off x="9930384" y="1511808"/>
            <a:ext cx="481584" cy="488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980E0-DAB1-4E18-A1E1-9EDD91C01080}"/>
              </a:ext>
            </a:extLst>
          </p:cNvPr>
          <p:cNvSpPr/>
          <p:nvPr/>
        </p:nvSpPr>
        <p:spPr>
          <a:xfrm>
            <a:off x="8971104" y="2187396"/>
            <a:ext cx="2657015" cy="2268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66B41-0F92-C7F1-942A-EE5A78F33B09}"/>
              </a:ext>
            </a:extLst>
          </p:cNvPr>
          <p:cNvSpPr/>
          <p:nvPr/>
        </p:nvSpPr>
        <p:spPr>
          <a:xfrm>
            <a:off x="10850880" y="3639533"/>
            <a:ext cx="429260" cy="419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3F51291-EAB3-AFC6-F628-5F949E1F504F}"/>
              </a:ext>
            </a:extLst>
          </p:cNvPr>
          <p:cNvSpPr txBox="1">
            <a:spLocks/>
          </p:cNvSpPr>
          <p:nvPr/>
        </p:nvSpPr>
        <p:spPr>
          <a:xfrm>
            <a:off x="4237027" y="2337730"/>
            <a:ext cx="3999726" cy="22688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Navigate to the content and click on the chapter – this will display the individual subchapters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58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6C2791B-9D60-06A1-3E57-C4985FC81740}"/>
              </a:ext>
            </a:extLst>
          </p:cNvPr>
          <p:cNvSpPr/>
          <p:nvPr/>
        </p:nvSpPr>
        <p:spPr>
          <a:xfrm>
            <a:off x="8297912" y="2640637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53FBE9-E005-B6C3-FFFF-1D3A00EB6D7D}"/>
              </a:ext>
            </a:extLst>
          </p:cNvPr>
          <p:cNvSpPr txBox="1">
            <a:spLocks/>
          </p:cNvSpPr>
          <p:nvPr/>
        </p:nvSpPr>
        <p:spPr>
          <a:xfrm>
            <a:off x="258324" y="5154310"/>
            <a:ext cx="8438635" cy="1388730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a subchapter also has more pages than the limit, use the function to download the current page or choose the PDF format to access the full text.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840F-C164-9A9F-806F-FA1CA348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D5FB6"/>
                </a:solidFill>
              </a:rPr>
              <a:t>DRM</a:t>
            </a:r>
            <a:r>
              <a:rPr lang="en-US" dirty="0">
                <a:solidFill>
                  <a:srgbClr val="2D5FB6"/>
                </a:solidFill>
              </a:rPr>
              <a:t>-Free eBooks</a:t>
            </a:r>
            <a:endParaRPr lang="cs-CZ" dirty="0">
              <a:solidFill>
                <a:srgbClr val="2D5FB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CA8F2-2AAD-DA43-04AF-992712B7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10"/>
          <a:stretch>
            <a:fillRect/>
          </a:stretch>
        </p:blipFill>
        <p:spPr>
          <a:xfrm>
            <a:off x="1033002" y="1991360"/>
            <a:ext cx="8151638" cy="3505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13864-473A-DAEB-FCF4-2B8DEDFF1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788" y="3277170"/>
            <a:ext cx="1400370" cy="9335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8872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E283-2FE7-0D07-288F-E236DE6F8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51597D-51D3-C7C1-E647-D1312846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87" y="1571125"/>
            <a:ext cx="9594413" cy="4872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77307-0F18-7C05-E596-4EFC52AC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5FB6"/>
                </a:solidFill>
              </a:rPr>
              <a:t>How to find this collection in EDS?</a:t>
            </a:r>
            <a:endParaRPr lang="cs-CZ" dirty="0">
              <a:solidFill>
                <a:srgbClr val="2D5FB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9F2499-B0D1-D84C-D0F1-13056EAEA086}"/>
              </a:ext>
            </a:extLst>
          </p:cNvPr>
          <p:cNvSpPr/>
          <p:nvPr/>
        </p:nvSpPr>
        <p:spPr>
          <a:xfrm>
            <a:off x="2383804" y="2367280"/>
            <a:ext cx="654036" cy="381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F88186-30E1-2CAE-9B32-A09B9E979C3F}"/>
              </a:ext>
            </a:extLst>
          </p:cNvPr>
          <p:cNvSpPr/>
          <p:nvPr/>
        </p:nvSpPr>
        <p:spPr>
          <a:xfrm>
            <a:off x="10007600" y="1985782"/>
            <a:ext cx="454632" cy="381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20193A-82C8-0C54-8493-0CEF7E7E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736"/>
          <a:stretch>
            <a:fillRect/>
          </a:stretch>
        </p:blipFill>
        <p:spPr>
          <a:xfrm>
            <a:off x="7609841" y="252195"/>
            <a:ext cx="3218222" cy="65143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7446C-14A0-ECF0-7500-EF3449B8915D}"/>
              </a:ext>
            </a:extLst>
          </p:cNvPr>
          <p:cNvSpPr/>
          <p:nvPr/>
        </p:nvSpPr>
        <p:spPr>
          <a:xfrm>
            <a:off x="7630160" y="2926080"/>
            <a:ext cx="2926079" cy="381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7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9E7B-DCB5-8D83-5E28-8A63C541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01B689-9BF6-CE83-4F3F-62D8DC4DF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399" y="1640823"/>
            <a:ext cx="10597201" cy="48962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F2B20-C098-E79D-910F-B088D1F0845D}"/>
              </a:ext>
            </a:extLst>
          </p:cNvPr>
          <p:cNvSpPr/>
          <p:nvPr/>
        </p:nvSpPr>
        <p:spPr>
          <a:xfrm>
            <a:off x="10430525" y="1573527"/>
            <a:ext cx="439638" cy="504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66D9FD-3210-4899-7D9E-0F93AB07A2A8}"/>
              </a:ext>
            </a:extLst>
          </p:cNvPr>
          <p:cNvSpPr/>
          <p:nvPr/>
        </p:nvSpPr>
        <p:spPr>
          <a:xfrm>
            <a:off x="9603825" y="1640822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0E6E92-E3E0-D68A-04A6-46249436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462230"/>
            <a:ext cx="11226800" cy="9461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2D5FB6"/>
                </a:solidFill>
              </a:rPr>
              <a:t>eBooks EAA related accessibility features</a:t>
            </a:r>
            <a:endParaRPr lang="cs-CZ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44548E-D3AD-1935-513E-8645B0197ABC}"/>
              </a:ext>
            </a:extLst>
          </p:cNvPr>
          <p:cNvSpPr txBox="1">
            <a:spLocks/>
          </p:cNvSpPr>
          <p:nvPr/>
        </p:nvSpPr>
        <p:spPr>
          <a:xfrm>
            <a:off x="3362960" y="6032342"/>
            <a:ext cx="8575040" cy="504691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These settings are only possible with the EPUB format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9DAFC-073F-E1C8-706C-5EA4C260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857997-C626-50D2-0DD3-0ADE0F48D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89" y="1590940"/>
            <a:ext cx="10744422" cy="48690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FA77A4-7231-0FCB-1066-0B8AA59C3CDC}"/>
              </a:ext>
            </a:extLst>
          </p:cNvPr>
          <p:cNvSpPr/>
          <p:nvPr/>
        </p:nvSpPr>
        <p:spPr>
          <a:xfrm>
            <a:off x="10812108" y="1570133"/>
            <a:ext cx="435610" cy="394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FA394-4A5D-CFF7-133A-D19B5B0E4ACA}"/>
              </a:ext>
            </a:extLst>
          </p:cNvPr>
          <p:cNvSpPr/>
          <p:nvPr/>
        </p:nvSpPr>
        <p:spPr>
          <a:xfrm>
            <a:off x="9013371" y="6069148"/>
            <a:ext cx="2454840" cy="394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70968-7AC6-1BC2-55FD-4564D59B551F}"/>
              </a:ext>
            </a:extLst>
          </p:cNvPr>
          <p:cNvSpPr/>
          <p:nvPr/>
        </p:nvSpPr>
        <p:spPr>
          <a:xfrm>
            <a:off x="541176" y="1861560"/>
            <a:ext cx="2425959" cy="370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C0FBF5C-2243-B04C-473D-BF8E04DD4D7D}"/>
              </a:ext>
            </a:extLst>
          </p:cNvPr>
          <p:cNvSpPr/>
          <p:nvPr/>
        </p:nvSpPr>
        <p:spPr>
          <a:xfrm>
            <a:off x="9991538" y="1594923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16AB75-CCD2-CAB4-52B1-38EFE2E173CE}"/>
              </a:ext>
            </a:extLst>
          </p:cNvPr>
          <p:cNvSpPr txBox="1">
            <a:spLocks/>
          </p:cNvSpPr>
          <p:nvPr/>
        </p:nvSpPr>
        <p:spPr>
          <a:xfrm>
            <a:off x="189228" y="6035039"/>
            <a:ext cx="7451092" cy="522155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Text-to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-speech is possible both for EPUB &amp; PDFs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674018-DB6C-8ECB-64EB-1B01E2C6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462230"/>
            <a:ext cx="11226800" cy="9461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2D5FB6"/>
                </a:solidFill>
              </a:rPr>
              <a:t>eBooks EAA related accessibility features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341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A53DA-7C96-FED1-3C03-78E20404E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3A9545-7667-8936-A45B-915714202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00" y="1525817"/>
            <a:ext cx="11131399" cy="4935017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16DA6E-C54F-66E1-D56A-DBED7DB11565}"/>
              </a:ext>
            </a:extLst>
          </p:cNvPr>
          <p:cNvSpPr/>
          <p:nvPr/>
        </p:nvSpPr>
        <p:spPr>
          <a:xfrm>
            <a:off x="11272553" y="1496797"/>
            <a:ext cx="431422" cy="370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85A994-FBC0-5B00-1C19-BF82524D848B}"/>
              </a:ext>
            </a:extLst>
          </p:cNvPr>
          <p:cNvSpPr/>
          <p:nvPr/>
        </p:nvSpPr>
        <p:spPr>
          <a:xfrm>
            <a:off x="10451982" y="1511306"/>
            <a:ext cx="820570" cy="3701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6A8B3D-7E10-A575-13DE-CA19455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0" y="462230"/>
            <a:ext cx="11226800" cy="9461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2D5FB6"/>
                </a:solidFill>
              </a:rPr>
              <a:t>eBooks EAA related accessibility features</a:t>
            </a:r>
            <a:endParaRPr lang="cs-CZ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E0C06-F108-169B-7165-2B6B0867F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9707" y="130276"/>
            <a:ext cx="2941793" cy="64558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73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0C96D-B69B-3490-74F7-7C6BF5034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07B83D7-BE56-33D1-E78F-FF8CA37E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" b="6081"/>
          <a:stretch>
            <a:fillRect/>
          </a:stretch>
        </p:blipFill>
        <p:spPr>
          <a:xfrm>
            <a:off x="2925179" y="1575953"/>
            <a:ext cx="2548148" cy="5075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6BE16-C4A8-7BEF-3653-FE0DAC4B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2D5FB6"/>
                </a:solidFill>
              </a:rPr>
              <a:t>Reading eBooks on mobile devices</a:t>
            </a:r>
            <a:endParaRPr lang="cs-CZ" noProof="0" dirty="0">
              <a:solidFill>
                <a:srgbClr val="2D5FB6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2AC9DB-7679-D008-FD0C-723D984483F4}"/>
              </a:ext>
            </a:extLst>
          </p:cNvPr>
          <p:cNvSpPr txBox="1">
            <a:spLocks/>
          </p:cNvSpPr>
          <p:nvPr/>
        </p:nvSpPr>
        <p:spPr>
          <a:xfrm>
            <a:off x="515010" y="1626781"/>
            <a:ext cx="2315009" cy="18945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EBSCO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Mobile App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434689-14B9-C3FA-C368-035776153C9E}"/>
              </a:ext>
            </a:extLst>
          </p:cNvPr>
          <p:cNvSpPr txBox="1">
            <a:spLocks/>
          </p:cNvSpPr>
          <p:nvPr/>
        </p:nvSpPr>
        <p:spPr>
          <a:xfrm>
            <a:off x="5665731" y="1627962"/>
            <a:ext cx="2105888" cy="3417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eBooks reader in the browser on your mobile device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58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C7198-7250-BCE1-C3D1-548CC7C04DBB}"/>
              </a:ext>
            </a:extLst>
          </p:cNvPr>
          <p:cNvSpPr/>
          <p:nvPr/>
        </p:nvSpPr>
        <p:spPr>
          <a:xfrm>
            <a:off x="2925179" y="3688080"/>
            <a:ext cx="2534076" cy="75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BD42DC-9DDA-0208-0EFE-C7F6AF7A1FE2}"/>
              </a:ext>
            </a:extLst>
          </p:cNvPr>
          <p:cNvSpPr/>
          <p:nvPr/>
        </p:nvSpPr>
        <p:spPr>
          <a:xfrm>
            <a:off x="2925179" y="6249368"/>
            <a:ext cx="2083701" cy="401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5EDD11E-FEAD-2691-293C-E40ADAB4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5792"/>
          <a:stretch>
            <a:fillRect/>
          </a:stretch>
        </p:blipFill>
        <p:spPr>
          <a:xfrm>
            <a:off x="7581900" y="1568330"/>
            <a:ext cx="2548148" cy="50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75072-3B9C-6DB0-6C51-0F0B1D371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E18C19-81FF-DA48-F46A-4EF3FC8A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397166"/>
            <a:ext cx="9743440" cy="922423"/>
          </a:xfrm>
        </p:spPr>
        <p:txBody>
          <a:bodyPr>
            <a:noAutofit/>
          </a:bodyPr>
          <a:lstStyle/>
          <a:p>
            <a:r>
              <a:rPr lang="en-US" noProof="0" dirty="0">
                <a:solidFill>
                  <a:srgbClr val="2D5FB6"/>
                </a:solidFill>
              </a:rPr>
              <a:t>New DRM Solution is on the Way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871D4E-A2E3-D895-A9FB-FE565C27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1689275"/>
            <a:ext cx="4023048" cy="40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F09961-F545-58C8-B213-322BB324D839}"/>
              </a:ext>
            </a:extLst>
          </p:cNvPr>
          <p:cNvSpPr txBox="1">
            <a:spLocks/>
          </p:cNvSpPr>
          <p:nvPr/>
        </p:nvSpPr>
        <p:spPr>
          <a:xfrm>
            <a:off x="5948979" y="4673845"/>
            <a:ext cx="6040857" cy="15512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noProof="0" dirty="0">
                <a:solidFill>
                  <a:srgbClr val="007586"/>
                </a:solidFill>
              </a:rPr>
              <a:t>Implementation plan: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u="sng" noProof="0" dirty="0">
                <a:solidFill>
                  <a:srgbClr val="2D5FB6"/>
                </a:solidFill>
              </a:rPr>
              <a:t>April 2026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97313A5-15C9-6C4F-FC2C-C3E24C25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91" y="1689275"/>
            <a:ext cx="7608545" cy="266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5E7E9A-F29D-F39B-F370-31E91C5E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0023"/>
            <a:ext cx="10972800" cy="4418468"/>
          </a:xfrm>
        </p:spPr>
        <p:txBody>
          <a:bodyPr/>
          <a:lstStyle/>
          <a:p>
            <a:r>
              <a:rPr lang="en-US" b="1" dirty="0">
                <a:solidFill>
                  <a:srgbClr val="2D5FB6"/>
                </a:solidFill>
                <a:latin typeface="+mj-lt"/>
              </a:rPr>
              <a:t>Summary of content in the eBook Business Subscription Collection</a:t>
            </a:r>
          </a:p>
          <a:p>
            <a:r>
              <a:rPr lang="en-US" b="1" dirty="0">
                <a:solidFill>
                  <a:srgbClr val="2D5FB6"/>
                </a:solidFill>
                <a:latin typeface="+mj-lt"/>
              </a:rPr>
              <a:t>What are publisher permissions</a:t>
            </a:r>
          </a:p>
          <a:p>
            <a:r>
              <a:rPr lang="en-US" b="1" dirty="0">
                <a:solidFill>
                  <a:srgbClr val="2D5FB6"/>
                </a:solidFill>
              </a:rPr>
              <a:t>How to access eBooks on mobile devices</a:t>
            </a:r>
            <a:endParaRPr lang="en-US" b="1" dirty="0">
              <a:solidFill>
                <a:srgbClr val="2D5FB6"/>
              </a:solidFill>
              <a:latin typeface="+mj-lt"/>
            </a:endParaRPr>
          </a:p>
          <a:p>
            <a:r>
              <a:rPr lang="en-US" b="1" dirty="0">
                <a:solidFill>
                  <a:srgbClr val="2D5FB6"/>
                </a:solidFill>
                <a:latin typeface="+mj-lt"/>
              </a:rPr>
              <a:t>Live demo</a:t>
            </a:r>
          </a:p>
          <a:p>
            <a:r>
              <a:rPr lang="en-US" b="1" dirty="0">
                <a:solidFill>
                  <a:srgbClr val="2D5FB6"/>
                </a:solidFill>
                <a:latin typeface="+mj-lt"/>
              </a:rPr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17CFE1-6997-3BA9-9837-BCB115E3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714"/>
                </a:solidFill>
              </a:rPr>
              <a:t>Webinar Agenda</a:t>
            </a:r>
          </a:p>
        </p:txBody>
      </p:sp>
    </p:spTree>
    <p:extLst>
      <p:ext uri="{BB962C8B-B14F-4D97-AF65-F5344CB8AC3E}">
        <p14:creationId xmlns:p14="http://schemas.microsoft.com/office/powerpoint/2010/main" val="270993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8C6F1-C693-5489-3352-2AA4D2DF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reading book">
            <a:extLst>
              <a:ext uri="{FF2B5EF4-FFF2-40B4-BE49-F238E27FC236}">
                <a16:creationId xmlns:a16="http://schemas.microsoft.com/office/drawing/2014/main" id="{1AF29DA2-9CB4-F5F1-CEF8-3556419FA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4"/>
          <a:stretch/>
        </p:blipFill>
        <p:spPr>
          <a:xfrm>
            <a:off x="-34212" y="0"/>
            <a:ext cx="12226215" cy="35575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89FDF0-224B-3C29-3113-AC13F4CF4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894" y="3429000"/>
            <a:ext cx="12299788" cy="2147454"/>
          </a:xfrm>
          <a:solidFill>
            <a:srgbClr val="002F56"/>
          </a:solidFill>
          <a:ln>
            <a:solidFill>
              <a:srgbClr val="002F56"/>
            </a:solidFill>
          </a:ln>
        </p:spPr>
        <p:txBody>
          <a:bodyPr/>
          <a:lstStyle/>
          <a:p>
            <a:r>
              <a:rPr lang="en-US" dirty="0">
                <a:solidFill>
                  <a:srgbClr val="F8A714"/>
                </a:solidFill>
              </a:rPr>
              <a:t>Demo Time!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BD8B09-BA53-CC61-3852-24745F067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F56"/>
          </a:solidFill>
          <a:ln>
            <a:solidFill>
              <a:srgbClr val="002F56"/>
            </a:solidFill>
          </a:ln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C0E5D-F3EE-92A3-C6B5-F373126FE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626" y="3733603"/>
            <a:ext cx="2312748" cy="7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2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1814-C1F0-4783-9776-143E0663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55580E-14EF-5795-24CA-220113DD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0023"/>
            <a:ext cx="10972800" cy="4418468"/>
          </a:xfrm>
        </p:spPr>
        <p:txBody>
          <a:bodyPr/>
          <a:lstStyle/>
          <a:p>
            <a:r>
              <a:rPr lang="en-US" sz="2800" b="1" dirty="0">
                <a:solidFill>
                  <a:srgbClr val="2D5FB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 eBooks on the New EBSCO Interfaces User Guide</a:t>
            </a:r>
            <a:endParaRPr lang="en-US" sz="2800" b="1" dirty="0">
              <a:solidFill>
                <a:srgbClr val="2D5FB6"/>
              </a:solidFill>
            </a:endParaRPr>
          </a:p>
          <a:p>
            <a:r>
              <a:rPr lang="en-GB" sz="2800" b="1" dirty="0">
                <a:solidFill>
                  <a:srgbClr val="2D5FB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 Adopts New DRM Solution to Enhance Library Services</a:t>
            </a:r>
            <a:endParaRPr lang="en-GB" sz="2800" b="1" dirty="0">
              <a:solidFill>
                <a:srgbClr val="2D5FB6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dirty="0">
                <a:solidFill>
                  <a:srgbClr val="2D5FB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EBSCO eBooks - LCP &amp; Thorium - Frequently Asked Questions</a:t>
            </a:r>
            <a:endParaRPr lang="en-GB" b="1" dirty="0">
              <a:solidFill>
                <a:srgbClr val="2D5FB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427F3-1FEC-7697-8AAB-0D8F0F65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8A714"/>
                </a:solidFill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379080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3C431-0C7B-09FA-46F1-86CBD4556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reading book">
            <a:extLst>
              <a:ext uri="{FF2B5EF4-FFF2-40B4-BE49-F238E27FC236}">
                <a16:creationId xmlns:a16="http://schemas.microsoft.com/office/drawing/2014/main" id="{1A464FAD-40BC-5609-6A61-6982894A3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4"/>
          <a:stretch/>
        </p:blipFill>
        <p:spPr>
          <a:xfrm>
            <a:off x="-34212" y="0"/>
            <a:ext cx="12226215" cy="35575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CCB1C6-B325-7CBC-722A-96A339714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894" y="3429000"/>
            <a:ext cx="12299788" cy="2147454"/>
          </a:xfrm>
          <a:solidFill>
            <a:srgbClr val="002F56"/>
          </a:solidFill>
          <a:ln>
            <a:solidFill>
              <a:srgbClr val="002F56"/>
            </a:solidFill>
          </a:ln>
        </p:spPr>
        <p:txBody>
          <a:bodyPr/>
          <a:lstStyle/>
          <a:p>
            <a:r>
              <a:rPr lang="en-US" dirty="0">
                <a:solidFill>
                  <a:srgbClr val="F8A714"/>
                </a:solidFill>
              </a:rPr>
              <a:t>Room for your questions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AC802D-7BFD-FE6A-B4FB-C5E94E13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F56"/>
          </a:solidFill>
          <a:ln>
            <a:solidFill>
              <a:srgbClr val="002F56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tfoltinsky@ebsco.com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F0589-F6BC-F2AA-1EDF-58D79C3F8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626" y="3733603"/>
            <a:ext cx="2312748" cy="7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reading book">
            <a:extLst>
              <a:ext uri="{FF2B5EF4-FFF2-40B4-BE49-F238E27FC236}">
                <a16:creationId xmlns:a16="http://schemas.microsoft.com/office/drawing/2014/main" id="{95C336D4-FFFD-0413-8E69-B09C7C4C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4"/>
          <a:stretch/>
        </p:blipFill>
        <p:spPr>
          <a:xfrm>
            <a:off x="-34212" y="0"/>
            <a:ext cx="12226215" cy="35575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1708080-551E-AF45-B9C6-4CB1B61F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894" y="3429000"/>
            <a:ext cx="12299788" cy="2147454"/>
          </a:xfrm>
          <a:solidFill>
            <a:srgbClr val="002F56"/>
          </a:solidFill>
          <a:ln>
            <a:solidFill>
              <a:srgbClr val="002F56"/>
            </a:solidFill>
          </a:ln>
        </p:spPr>
        <p:txBody>
          <a:bodyPr/>
          <a:lstStyle/>
          <a:p>
            <a:r>
              <a:rPr lang="en-US" dirty="0">
                <a:solidFill>
                  <a:srgbClr val="F8A714"/>
                </a:solidFill>
              </a:rPr>
              <a:t>Thank you for your attention!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6A278-EBA2-67D5-D167-7C5162ABB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002F56"/>
          </a:solidFill>
          <a:ln>
            <a:solidFill>
              <a:srgbClr val="002F56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tfoltinsky@ebsco.com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50D933-3149-D3AF-3397-C61E71D0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626" y="3733603"/>
            <a:ext cx="2312748" cy="7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68C69-A901-0A91-CA8F-95189F8A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7AEBA8-A8F5-4DF5-11E3-D57F5591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4615"/>
            <a:ext cx="10398711" cy="429679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Contains more than 21 000 e-books across a wide variety of business-related topics including:</a:t>
            </a:r>
          </a:p>
          <a:p>
            <a:pPr lvl="1"/>
            <a:r>
              <a:rPr lang="en-US" b="1" dirty="0">
                <a:solidFill>
                  <a:srgbClr val="2D5FB6"/>
                </a:solidFill>
                <a:latin typeface="+mj-lt"/>
              </a:rPr>
              <a:t>Leadership</a:t>
            </a:r>
          </a:p>
          <a:p>
            <a:pPr lvl="1"/>
            <a:r>
              <a:rPr lang="en-US" b="1" dirty="0">
                <a:solidFill>
                  <a:srgbClr val="2D5FB6"/>
                </a:solidFill>
                <a:latin typeface="+mj-lt"/>
              </a:rPr>
              <a:t>Sales and Marketing</a:t>
            </a:r>
          </a:p>
          <a:p>
            <a:pPr lvl="1"/>
            <a:r>
              <a:rPr lang="en-US" b="1" dirty="0">
                <a:solidFill>
                  <a:srgbClr val="2D5FB6"/>
                </a:solidFill>
                <a:latin typeface="+mj-lt"/>
              </a:rPr>
              <a:t>Human Resources</a:t>
            </a:r>
          </a:p>
          <a:p>
            <a:pPr lvl="1"/>
            <a:r>
              <a:rPr lang="en-US" b="1" dirty="0">
                <a:solidFill>
                  <a:srgbClr val="2D5FB6"/>
                </a:solidFill>
                <a:latin typeface="+mj-lt"/>
              </a:rPr>
              <a:t>Finance</a:t>
            </a:r>
          </a:p>
          <a:p>
            <a:pPr lvl="1"/>
            <a:r>
              <a:rPr lang="en-US" b="1" dirty="0">
                <a:solidFill>
                  <a:srgbClr val="2D5FB6"/>
                </a:solidFill>
                <a:latin typeface="+mj-lt"/>
              </a:rPr>
              <a:t>Project Management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A25BA2-EB73-330A-89FD-22780A97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8A714"/>
                </a:solidFill>
              </a:rPr>
              <a:t>EBSCO eBooks Business Subscription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2BBAD-EE98-012F-4FDA-B69BB7CA3B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885"/>
          <a:stretch/>
        </p:blipFill>
        <p:spPr>
          <a:xfrm>
            <a:off x="6921588" y="3675357"/>
            <a:ext cx="4660812" cy="22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1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EEEB6-4142-DC0E-9ACD-4358A12B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D46C6A-992F-D2FE-7B4B-177A89A1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8A714"/>
                </a:solidFill>
              </a:rPr>
              <a:t>EBSCO eBooks Business Subscription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C7A5B-6EE2-D549-8929-5F15BB435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871"/>
          <a:stretch/>
        </p:blipFill>
        <p:spPr>
          <a:xfrm>
            <a:off x="6871758" y="3650697"/>
            <a:ext cx="4710642" cy="2270710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801F822-C2CE-BD14-9614-C5AD5D5F2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0996"/>
            <a:ext cx="10734136" cy="442041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Over 430 parent publishers, including Taylor &amp; Francis, Elsevier, AMACOM, Bloomsbury, and more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rgbClr val="2D5FB6"/>
                </a:solidFill>
                <a:latin typeface="+mj-lt"/>
              </a:rPr>
              <a:t>Unlimited User Access with no Turnaways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Over 180 Choice OAT eBooks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Over 2,500 DRM-Free eBooks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Complimentary MARC Records</a:t>
            </a:r>
          </a:p>
        </p:txBody>
      </p:sp>
    </p:spTree>
    <p:extLst>
      <p:ext uri="{BB962C8B-B14F-4D97-AF65-F5344CB8AC3E}">
        <p14:creationId xmlns:p14="http://schemas.microsoft.com/office/powerpoint/2010/main" val="164627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13B8-642B-3DEA-FB5C-AB113E5E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1AC9EA-E518-3EE4-4597-2D01D4F2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8A714"/>
                </a:solidFill>
              </a:rPr>
              <a:t>EBSCO eBooks Business Subscription Collection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FC7AC31-012F-CFCE-1641-1DE3BE106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500996"/>
            <a:ext cx="11917680" cy="44204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Available Format types: </a:t>
            </a:r>
            <a:r>
              <a:rPr lang="en-US" b="1" u="sng" dirty="0">
                <a:solidFill>
                  <a:srgbClr val="007586"/>
                </a:solidFill>
                <a:latin typeface="+mj-lt"/>
              </a:rPr>
              <a:t>EPUB and PDF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b="1" dirty="0">
                <a:solidFill>
                  <a:srgbClr val="2D5FB6"/>
                </a:solidFill>
                <a:latin typeface="+mj-lt"/>
              </a:rPr>
              <a:t>EPUB is better for mobile devices, PDF is better for citing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dirty="0">
                <a:solidFill>
                  <a:srgbClr val="2D5FB6"/>
                </a:solidFill>
                <a:latin typeface="+mj-lt"/>
              </a:rPr>
              <a:t>How to search for eBooks by format: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2D5FB6"/>
                </a:solidFill>
                <a:latin typeface="+mj-lt"/>
              </a:rPr>
              <a:t>For EPUB, add 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AND FM EK </a:t>
            </a:r>
            <a:r>
              <a:rPr lang="en-GB" sz="2400" b="1" dirty="0">
                <a:solidFill>
                  <a:srgbClr val="2D5FB6"/>
                </a:solidFill>
                <a:latin typeface="+mj-lt"/>
              </a:rPr>
              <a:t>after your search terms (or use the EPUB filter)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2D5FB6"/>
                </a:solidFill>
                <a:latin typeface="+mj-lt"/>
              </a:rPr>
              <a:t>For PDF, add 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AND FM EB </a:t>
            </a:r>
            <a:r>
              <a:rPr lang="en-GB" sz="2400" b="1" dirty="0">
                <a:solidFill>
                  <a:srgbClr val="2D5FB6"/>
                </a:solidFill>
                <a:latin typeface="+mj-lt"/>
              </a:rPr>
              <a:t>after your search terms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b="1" dirty="0">
                <a:solidFill>
                  <a:srgbClr val="2D5FB6"/>
                </a:solidFill>
                <a:latin typeface="+mj-lt"/>
              </a:rPr>
              <a:t>We recommend placing a phrase or multiple keywords connected by the operators AND/OR/NOT in parentheses: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2D5FB6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3AF1E-B87B-E3CD-9CF0-1A62554A3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5" y="5368794"/>
            <a:ext cx="6060535" cy="5526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06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618CC-7F61-CB21-6C80-A8C24A05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A91F9F-199B-5371-6754-227401C6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8A714"/>
                </a:solidFill>
              </a:rPr>
              <a:t>EBSCO eBooks Business Subscription Collection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2F6FF1D-FFB2-1A1F-917E-93B916CD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00996"/>
            <a:ext cx="10238914" cy="442041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2D5FB6"/>
                </a:solidFill>
                <a:latin typeface="+mj-lt"/>
              </a:rPr>
              <a:t>Publisher Permissions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01CD81-8D0B-208A-6CB7-669048A4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79" y="2244635"/>
            <a:ext cx="6469553" cy="36767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71EE4B-57CC-80E6-C238-EADA461C0240}"/>
              </a:ext>
            </a:extLst>
          </p:cNvPr>
          <p:cNvSpPr/>
          <p:nvPr/>
        </p:nvSpPr>
        <p:spPr>
          <a:xfrm>
            <a:off x="2494279" y="3537283"/>
            <a:ext cx="2888604" cy="758672"/>
          </a:xfrm>
          <a:prstGeom prst="rect">
            <a:avLst/>
          </a:prstGeom>
          <a:noFill/>
          <a:ln w="88900">
            <a:solidFill>
              <a:srgbClr val="F8A7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E197-206F-B890-FB42-D661DB33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700A-B1CB-2174-BDDE-71684E86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3840"/>
            <a:ext cx="8188960" cy="109944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Publisher limits for downloading part of an eBook</a:t>
            </a:r>
            <a:endParaRPr lang="cs-CZ" noProof="0" dirty="0">
              <a:solidFill>
                <a:srgbClr val="2D5F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B377D-FDB3-8EF8-4FEA-917E59B8A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45" y="2572205"/>
            <a:ext cx="11752509" cy="3521690"/>
          </a:xfrm>
        </p:spPr>
        <p:txBody>
          <a:bodyPr>
            <a:noAutofit/>
          </a:bodyPr>
          <a:lstStyle/>
          <a:p>
            <a:r>
              <a:rPr lang="en-GB" sz="2600" b="1" dirty="0">
                <a:solidFill>
                  <a:srgbClr val="2D5FB6"/>
                </a:solidFill>
              </a:rPr>
              <a:t>The limit ranges from 15 to 100 pages, and once used up, it is reset:</a:t>
            </a:r>
          </a:p>
          <a:p>
            <a:pPr lvl="1"/>
            <a:r>
              <a:rPr lang="en-GB" sz="2400" b="1" dirty="0">
                <a:solidFill>
                  <a:srgbClr val="2D5FB6"/>
                </a:solidFill>
              </a:rPr>
              <a:t>After successful manual logout from the platform</a:t>
            </a:r>
          </a:p>
          <a:p>
            <a:pPr lvl="1"/>
            <a:r>
              <a:rPr lang="en-GB" sz="2400" b="1" dirty="0">
                <a:solidFill>
                  <a:srgbClr val="2D5FB6"/>
                </a:solidFill>
              </a:rPr>
              <a:t>After 24 hours of inactivity (standard timeout)</a:t>
            </a:r>
          </a:p>
          <a:p>
            <a:r>
              <a:rPr lang="en-GB" sz="2600" b="1" dirty="0">
                <a:solidFill>
                  <a:srgbClr val="2D5FB6"/>
                </a:solidFill>
              </a:rPr>
              <a:t>In case of institutional federated authentication for remote access, automatic logout may occur after a shorter period of inactivity (this depends on your institution’s specific settings)</a:t>
            </a:r>
          </a:p>
          <a:p>
            <a:r>
              <a:rPr lang="en-GB" sz="2600" b="1" dirty="0">
                <a:solidFill>
                  <a:srgbClr val="2D5FB6"/>
                </a:solidFill>
              </a:rPr>
              <a:t>The limit is applied at the user level, not at the institutional level</a:t>
            </a:r>
            <a:endParaRPr lang="cs-CZ" sz="2600" b="1" dirty="0">
              <a:solidFill>
                <a:srgbClr val="2D5FB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D556F-91C2-5F2D-98C1-82C1CEBC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b="8928"/>
          <a:stretch/>
        </p:blipFill>
        <p:spPr>
          <a:xfrm>
            <a:off x="695059" y="1638220"/>
            <a:ext cx="4015163" cy="7508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16BA3-B736-B75B-5A92-C3B3A8F9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49" y="1526460"/>
            <a:ext cx="4316831" cy="9127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843A73-A95C-A003-F50E-0015D7E6A10C}"/>
              </a:ext>
            </a:extLst>
          </p:cNvPr>
          <p:cNvSpPr txBox="1">
            <a:spLocks/>
          </p:cNvSpPr>
          <p:nvPr/>
        </p:nvSpPr>
        <p:spPr>
          <a:xfrm>
            <a:off x="6096000" y="5071729"/>
            <a:ext cx="5910509" cy="1428859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the limit does not reset after logging out, we recommend clearing the browser's cache and cookies.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4C2C8-0F61-BB38-284A-94294CDEE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B46D8C-094F-033B-D175-E9759A790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3944"/>
          <a:stretch/>
        </p:blipFill>
        <p:spPr>
          <a:xfrm>
            <a:off x="288804" y="1670179"/>
            <a:ext cx="11614391" cy="4572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4F3AA52-9739-DB22-9341-3266C3F2D6BD}"/>
              </a:ext>
            </a:extLst>
          </p:cNvPr>
          <p:cNvSpPr/>
          <p:nvPr/>
        </p:nvSpPr>
        <p:spPr>
          <a:xfrm rot="5400000">
            <a:off x="7049961" y="4716313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F1023-005F-D11E-FC34-07310FBC00B8}"/>
              </a:ext>
            </a:extLst>
          </p:cNvPr>
          <p:cNvSpPr/>
          <p:nvPr/>
        </p:nvSpPr>
        <p:spPr>
          <a:xfrm>
            <a:off x="6772656" y="5821680"/>
            <a:ext cx="1170432" cy="238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2A55D-E461-241B-7F60-887ED3B3B92C}"/>
              </a:ext>
            </a:extLst>
          </p:cNvPr>
          <p:cNvSpPr/>
          <p:nvPr/>
        </p:nvSpPr>
        <p:spPr>
          <a:xfrm>
            <a:off x="8969678" y="5061710"/>
            <a:ext cx="2350594" cy="459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114176-27D3-D0A7-3A7D-A37B413FA798}"/>
              </a:ext>
            </a:extLst>
          </p:cNvPr>
          <p:cNvSpPr txBox="1">
            <a:spLocks/>
          </p:cNvSpPr>
          <p:nvPr/>
        </p:nvSpPr>
        <p:spPr>
          <a:xfrm>
            <a:off x="4575716" y="1924178"/>
            <a:ext cx="4244527" cy="165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you are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logged into your MyEBSCO account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58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E0E88-6F34-E4EC-200A-FB769E34677C}"/>
              </a:ext>
            </a:extLst>
          </p:cNvPr>
          <p:cNvSpPr/>
          <p:nvPr/>
        </p:nvSpPr>
        <p:spPr>
          <a:xfrm>
            <a:off x="10756900" y="1799718"/>
            <a:ext cx="941324" cy="321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5DDBCC-6541-1E12-D601-539C4C67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3360"/>
            <a:ext cx="7552293" cy="11299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How can you manually log out from the platform?</a:t>
            </a:r>
            <a:endParaRPr lang="cs-CZ" noProof="0" dirty="0">
              <a:solidFill>
                <a:srgbClr val="2D5F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161AE-DC75-F2BB-4CD5-B7A2B7AC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7591-FA6A-89FB-F496-E98E63BD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3360"/>
            <a:ext cx="7552293" cy="112992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2D5FB6"/>
                </a:solidFill>
              </a:rPr>
              <a:t>How can you manually log out from the platform?</a:t>
            </a:r>
            <a:endParaRPr lang="cs-CZ" noProof="0" dirty="0">
              <a:solidFill>
                <a:srgbClr val="2D5FB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1B35A-7B75-C419-8A9B-9308BCB1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2539"/>
          <a:stretch/>
        </p:blipFill>
        <p:spPr>
          <a:xfrm>
            <a:off x="288803" y="1677583"/>
            <a:ext cx="11614391" cy="457200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A734F31-D363-A54B-6742-0C865019BAE4}"/>
              </a:ext>
            </a:extLst>
          </p:cNvPr>
          <p:cNvSpPr/>
          <p:nvPr/>
        </p:nvSpPr>
        <p:spPr>
          <a:xfrm>
            <a:off x="8081400" y="3579158"/>
            <a:ext cx="615821" cy="14182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9D5E7A-F7F0-E322-5C36-2EBBEFECB46C}"/>
              </a:ext>
            </a:extLst>
          </p:cNvPr>
          <p:cNvSpPr/>
          <p:nvPr/>
        </p:nvSpPr>
        <p:spPr>
          <a:xfrm>
            <a:off x="8946896" y="4062732"/>
            <a:ext cx="2246884" cy="451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460417-3679-8B63-428A-F53BBA7CD765}"/>
              </a:ext>
            </a:extLst>
          </p:cNvPr>
          <p:cNvSpPr txBox="1">
            <a:spLocks/>
          </p:cNvSpPr>
          <p:nvPr/>
        </p:nvSpPr>
        <p:spPr>
          <a:xfrm>
            <a:off x="4558952" y="1922371"/>
            <a:ext cx="4244527" cy="109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58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you are logged into your MyEBSCO account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7586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3C4B16-E2AB-438F-D1A5-06BD8568C501}"/>
              </a:ext>
            </a:extLst>
          </p:cNvPr>
          <p:cNvSpPr txBox="1">
            <a:spLocks/>
          </p:cNvSpPr>
          <p:nvPr/>
        </p:nvSpPr>
        <p:spPr>
          <a:xfrm>
            <a:off x="288804" y="5187821"/>
            <a:ext cx="11614391" cy="980148"/>
          </a:xfrm>
          <a:prstGeom prst="rect">
            <a:avLst/>
          </a:prstGeom>
          <a:solidFill>
            <a:srgbClr val="2D5FB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D3F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If you are still on the platform after logging out of your MyEBSCO account, click the 'Institutional Logout' button (see previous slide)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9DFEF-4F02-7CD9-C4BD-D145ADC2C223}"/>
              </a:ext>
            </a:extLst>
          </p:cNvPr>
          <p:cNvSpPr/>
          <p:nvPr/>
        </p:nvSpPr>
        <p:spPr>
          <a:xfrm>
            <a:off x="10698480" y="1657770"/>
            <a:ext cx="1042747" cy="323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ooks Sample Deck 2 (for EBSCO Academy)" id="{D5612615-60D6-4E17-8911-D6C3B2BA52E5}" vid="{1ED38EAF-2D45-4CCF-ACB9-2FF976CEEAEC}"/>
    </a:ext>
  </a:extLst>
</a:theme>
</file>

<file path=ppt/theme/theme2.xml><?xml version="1.0" encoding="utf-8"?>
<a:theme xmlns:a="http://schemas.openxmlformats.org/drawingml/2006/main" name="1_Office Theme">
  <a:themeElements>
    <a:clrScheme name="EBSCO Academy">
      <a:dk1>
        <a:srgbClr val="3D3F42"/>
      </a:dk1>
      <a:lt1>
        <a:srgbClr val="FFFFFF"/>
      </a:lt1>
      <a:dk2>
        <a:srgbClr val="3D3F42"/>
      </a:dk2>
      <a:lt2>
        <a:srgbClr val="EFEFEF"/>
      </a:lt2>
      <a:accent1>
        <a:srgbClr val="2D5FB6"/>
      </a:accent1>
      <a:accent2>
        <a:srgbClr val="F8A714"/>
      </a:accent2>
      <a:accent3>
        <a:srgbClr val="007586"/>
      </a:accent3>
      <a:accent4>
        <a:srgbClr val="268742"/>
      </a:accent4>
      <a:accent5>
        <a:srgbClr val="B41782"/>
      </a:accent5>
      <a:accent6>
        <a:srgbClr val="002F56"/>
      </a:accent6>
      <a:hlink>
        <a:srgbClr val="3E75CF"/>
      </a:hlink>
      <a:folHlink>
        <a:srgbClr val="2958A3"/>
      </a:folHlink>
    </a:clrScheme>
    <a:fontScheme name="EBSCO Academy">
      <a:majorFont>
        <a:latin typeface="Noto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eBooks Sample Deck 3 (for EBSCO Academy)" id="{A99E20A3-5AA2-4AF2-B14D-700C116BC13A}" vid="{1B29BE45-C835-424A-A143-D93A2741F9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d30998-05f0-43b2-a7a9-5f476e67833d" xsi:nil="true"/>
    <Descriptions xmlns="85bc8080-12ec-47cf-992e-ab08e7583461" xsi:nil="true"/>
    <Status xmlns="85bc8080-12ec-47cf-992e-ab08e7583461">In progress</Status>
    <lcf76f155ced4ddcb4097134ff3c332f xmlns="85bc8080-12ec-47cf-992e-ab08e758346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4FAF988C18B441B49C3CE86A8E8A8E" ma:contentTypeVersion="19" ma:contentTypeDescription="Create a new document." ma:contentTypeScope="" ma:versionID="5283ea5e045d192fc47797f329f411d0">
  <xsd:schema xmlns:xsd="http://www.w3.org/2001/XMLSchema" xmlns:xs="http://www.w3.org/2001/XMLSchema" xmlns:p="http://schemas.microsoft.com/office/2006/metadata/properties" xmlns:ns2="85bc8080-12ec-47cf-992e-ab08e7583461" xmlns:ns3="b07c6f5d-0abb-4bba-a178-7c646b49c076" xmlns:ns4="85d30998-05f0-43b2-a7a9-5f476e67833d" targetNamespace="http://schemas.microsoft.com/office/2006/metadata/properties" ma:root="true" ma:fieldsID="9d81c9dd9dcfac60b7fcaae1443607a4" ns2:_="" ns3:_="" ns4:_="">
    <xsd:import namespace="85bc8080-12ec-47cf-992e-ab08e7583461"/>
    <xsd:import namespace="b07c6f5d-0abb-4bba-a178-7c646b49c076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escription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c8080-12ec-47cf-992e-ab08e7583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s" ma:index="19" nillable="true" ma:displayName="Descriptions" ma:format="Dropdown" ma:internalName="Descriptions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4" nillable="true" ma:displayName="Status" ma:default="In progress" ma:format="Dropdown" ma:internalName="Status">
      <xsd:simpleType>
        <xsd:restriction base="dms:Choice">
          <xsd:enumeration value="In progress"/>
          <xsd:enumeration value="Translated"/>
          <xsd:enumeration value="Not started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c6f5d-0abb-4bba-a178-7c646b49c07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9af989-ba08-477b-94db-a3b887b336cb}" ma:internalName="TaxCatchAll" ma:showField="CatchAllData" ma:web="b07c6f5d-0abb-4bba-a178-7c646b49c0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A097A-DA07-4FD9-8A32-52F50C9801EC}">
  <ds:schemaRefs>
    <ds:schemaRef ds:uri="http://www.w3.org/XML/1998/namespace"/>
    <ds:schemaRef ds:uri="http://purl.org/dc/elements/1.1/"/>
    <ds:schemaRef ds:uri="85d30998-05f0-43b2-a7a9-5f476e67833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07c6f5d-0abb-4bba-a178-7c646b49c076"/>
    <ds:schemaRef ds:uri="85bc8080-12ec-47cf-992e-ab08e758346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BC8741-A04B-485B-AEED-8E7829D26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c8080-12ec-47cf-992e-ab08e7583461"/>
    <ds:schemaRef ds:uri="b07c6f5d-0abb-4bba-a178-7c646b49c076"/>
    <ds:schemaRef ds:uri="85d30998-05f0-43b2-a7a9-5f476e67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1931E8-6F67-4C94-8985-4BFCB68451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615</Words>
  <Application>Microsoft Office PowerPoint</Application>
  <PresentationFormat>Widescreen</PresentationFormat>
  <Paragraphs>75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Noto Sans</vt:lpstr>
      <vt:lpstr>Open Sans</vt:lpstr>
      <vt:lpstr>Office Theme</vt:lpstr>
      <vt:lpstr>1_Office Theme</vt:lpstr>
      <vt:lpstr>EBSCO Webinar for the AUEB: EBSCO eBooks Business Subscription Collection</vt:lpstr>
      <vt:lpstr>Webinar Agenda</vt:lpstr>
      <vt:lpstr>EBSCO eBooks Business Subscription Collection</vt:lpstr>
      <vt:lpstr>EBSCO eBooks Business Subscription Collection</vt:lpstr>
      <vt:lpstr>EBSCO eBooks Business Subscription Collection</vt:lpstr>
      <vt:lpstr>EBSCO eBooks Business Subscription Collection</vt:lpstr>
      <vt:lpstr>Publisher limits for downloading part of an eBook</vt:lpstr>
      <vt:lpstr>How can you manually log out from the platform?</vt:lpstr>
      <vt:lpstr>How can you manually log out from the platform?</vt:lpstr>
      <vt:lpstr>Download a chapter or part of the e-book in PDF format</vt:lpstr>
      <vt:lpstr>Downloading a chapter in PDF format while reading the full text in EPUB format</vt:lpstr>
      <vt:lpstr>What to do if a chapter has more pages than the publisher's limit</vt:lpstr>
      <vt:lpstr>DRM-Free eBooks</vt:lpstr>
      <vt:lpstr>How to find this collection in EDS?</vt:lpstr>
      <vt:lpstr>eBooks EAA related accessibility features</vt:lpstr>
      <vt:lpstr>eBooks EAA related accessibility features</vt:lpstr>
      <vt:lpstr>eBooks EAA related accessibility features</vt:lpstr>
      <vt:lpstr>Reading eBooks on mobile devices</vt:lpstr>
      <vt:lpstr>New DRM Solution is on the Way</vt:lpstr>
      <vt:lpstr>Demo Time!</vt:lpstr>
      <vt:lpstr>Useful resources</vt:lpstr>
      <vt:lpstr>Room for your questions</vt:lpstr>
      <vt:lpstr>Thank you for your attention!</vt:lpstr>
    </vt:vector>
  </TitlesOfParts>
  <Company>Ebsco 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Templates</dc:title>
  <dc:creator>Jaime Barrilleaux</dc:creator>
  <cp:lastModifiedBy>Tibor Foltinsky</cp:lastModifiedBy>
  <cp:revision>5</cp:revision>
  <dcterms:created xsi:type="dcterms:W3CDTF">2024-05-17T18:31:56Z</dcterms:created>
  <dcterms:modified xsi:type="dcterms:W3CDTF">2026-01-23T13:44:27Z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0x010100594FAF988C18B441B49C3CE86A8E8A8E</vt:lpwstr>
  </property>
  <property fmtid="{D5CDD505-2E9C-101B-9397-08002B2CF9AE}" pid="3" name="MediaServiceImageTags">
    <vt:lpwstr/>
  </property>
</Properties>
</file>